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core0.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metadata/core-properties" Target="docProps/core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74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bit.ly/2TtBDf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solidFill>
          <a:schemeClr val="lt1"/>
        </a:solidFill>
        <a:effectLst/>
      </p:bgPr>
    </p:bg>
    <p:spTree>
      <p:nvGrpSpPr>
        <p:cNvPr id="1" name=""/>
        <p:cNvGrpSpPr/>
        <p:nvPr/>
      </p:nvGrpSpPr>
      <p:grpSpPr>
        <a:xfrm>
          <a:off x="0" y="0"/>
          <a:ext cx="0" cy="0"/>
          <a:chOff x="0" y="0"/>
          <a:chExt cx="0" cy="0"/>
        </a:xfrm>
      </p:grpSpPr>
      <p:cxnSp>
        <p:nvCxnSpPr>
          <p:cNvPr id="3" name="Google Shape;9;p2"/>
          <p:cNvCxnSpPr/>
          <p:nvPr/>
        </p:nvCxnSpPr>
        <p:spPr>
          <a:xfrm>
            <a:off x="0" y="4919400"/>
            <a:ext cx="9144360" cy="360"/>
          </a:xfrm>
          <a:prstGeom prst="straightConnector1">
            <a:avLst/>
          </a:prstGeom>
          <a:ln w="9525">
            <a:solidFill>
              <a:srgbClr val="000000"/>
            </a:solidFill>
            <a:round/>
          </a:ln>
        </p:spPr>
      </p:cxnSp>
      <p:sp>
        <p:nvSpPr>
          <p:cNvPr id="4" name="PlaceHolder 1"/>
          <p:cNvSpPr>
            <a:spLocks noGrp="1"/>
          </p:cNvSpPr>
          <p:nvPr>
            <p:ph type="title"/>
          </p:nvPr>
        </p:nvSpPr>
        <p:spPr>
          <a:xfrm>
            <a:off x="228600" y="228600"/>
            <a:ext cx="6349680" cy="2687040"/>
          </a:xfrm>
          <a:prstGeom prst="rect">
            <a:avLst/>
          </a:prstGeom>
          <a:noFill/>
          <a:ln w="0">
            <a:noFill/>
          </a:ln>
        </p:spPr>
        <p:txBody>
          <a:bodyPr lIns="91440" tIns="91440" rIns="91440" bIns="91440" anchor="t">
            <a:noAutofit/>
          </a:bodyPr>
          <a:lstStyle/>
          <a:p>
            <a:pPr indent="0">
              <a:buNone/>
            </a:pPr>
            <a:r>
              <a:rPr lang="fr-FR" sz="6500" b="0" u="none" strike="noStrike">
                <a:solidFill>
                  <a:schemeClr val="dk1"/>
                </a:solidFill>
                <a:effectLst/>
                <a:uFillTx/>
                <a:latin typeface="Arial"/>
              </a:rPr>
              <a:t>Click to edit the title text format</a:t>
            </a:r>
          </a:p>
        </p:txBody>
      </p:sp>
      <p:sp>
        <p:nvSpPr>
          <p:cNvPr id="2" name="PlaceHolder 2"/>
          <p:cNvSpPr>
            <a:spLocks noGrp="1"/>
          </p:cNvSpPr>
          <p:nvPr>
            <p:ph type="body"/>
          </p:nvPr>
        </p:nvSpPr>
        <p:spPr>
          <a:xfrm>
            <a:off x="6679440" y="621720"/>
            <a:ext cx="2062440" cy="2755080"/>
          </a:xfrm>
          <a:prstGeom prst="rect">
            <a:avLst/>
          </a:prstGeom>
          <a:noFill/>
          <a:ln w="0">
            <a:noFill/>
          </a:ln>
        </p:spPr>
        <p:txBody>
          <a:bodyPr lIns="90000" tIns="45000" rIns="90000" bIns="45000" anchor="t">
            <a:normAutofit fontScale="25000" lnSpcReduction="19999"/>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CUSTOM_8">
    <p:bg>
      <p:bgPr>
        <a:solidFill>
          <a:schemeClr val="lt1"/>
        </a:solidFill>
        <a:effectLst/>
      </p:bgPr>
    </p:bg>
    <p:spTree>
      <p:nvGrpSpPr>
        <p:cNvPr id="1" name=""/>
        <p:cNvGrpSpPr/>
        <p:nvPr/>
      </p:nvGrpSpPr>
      <p:grpSpPr>
        <a:xfrm>
          <a:off x="0" y="0"/>
          <a:ext cx="0" cy="0"/>
          <a:chOff x="0" y="0"/>
          <a:chExt cx="0" cy="0"/>
        </a:xfrm>
      </p:grpSpPr>
      <p:cxnSp>
        <p:nvCxnSpPr>
          <p:cNvPr id="19" name="Google Shape;91;p19"/>
          <p:cNvCxnSpPr/>
          <p:nvPr/>
        </p:nvCxnSpPr>
        <p:spPr>
          <a:xfrm>
            <a:off x="0" y="4919400"/>
            <a:ext cx="9144360" cy="360"/>
          </a:xfrm>
          <a:prstGeom prst="straightConnector1">
            <a:avLst/>
          </a:prstGeom>
          <a:ln w="9525">
            <a:solidFill>
              <a:srgbClr val="000000"/>
            </a:solidFill>
            <a:round/>
          </a:ln>
        </p:spPr>
      </p:cxnSp>
      <p:sp>
        <p:nvSpPr>
          <p:cNvPr id="20" name="PlaceHolder 1"/>
          <p:cNvSpPr>
            <a:spLocks noGrp="1"/>
          </p:cNvSpPr>
          <p:nvPr>
            <p:ph type="title"/>
          </p:nvPr>
        </p:nvSpPr>
        <p:spPr>
          <a:xfrm>
            <a:off x="5925960" y="3207960"/>
            <a:ext cx="2988000" cy="799920"/>
          </a:xfrm>
          <a:prstGeom prst="rect">
            <a:avLst/>
          </a:prstGeom>
          <a:noFill/>
          <a:ln w="0">
            <a:noFill/>
          </a:ln>
        </p:spPr>
        <p:txBody>
          <a:bodyPr lIns="91440" tIns="91440" rIns="91440" bIns="91440" anchor="b">
            <a:noAutofit/>
          </a:bodyPr>
          <a:lstStyle/>
          <a:p>
            <a:pPr indent="0">
              <a:lnSpc>
                <a:spcPct val="100000"/>
              </a:lnSpc>
              <a:buNone/>
            </a:pPr>
            <a:r>
              <a:rPr lang="fr-FR" sz="4000" b="0" u="none" strike="noStrike">
                <a:solidFill>
                  <a:schemeClr val="dk1"/>
                </a:solidFill>
                <a:effectLst/>
                <a:uFillTx/>
                <a:latin typeface="Roboto"/>
                <a:ea typeface="Roboto"/>
              </a:rPr>
              <a:t>xx%</a:t>
            </a:r>
            <a:endParaRPr lang="fr-FR" sz="4000" b="0" u="none" strike="noStrike">
              <a:solidFill>
                <a:schemeClr val="dk1"/>
              </a:solidFill>
              <a:effectLst/>
              <a:uFillTx/>
              <a:latin typeface="Arial"/>
            </a:endParaRPr>
          </a:p>
        </p:txBody>
      </p:sp>
      <p:sp>
        <p:nvSpPr>
          <p:cNvPr id="21" name="PlaceHolder 2"/>
          <p:cNvSpPr>
            <a:spLocks noGrp="1"/>
          </p:cNvSpPr>
          <p:nvPr>
            <p:ph type="title"/>
          </p:nvPr>
        </p:nvSpPr>
        <p:spPr>
          <a:xfrm>
            <a:off x="4768920" y="228600"/>
            <a:ext cx="4146120" cy="954000"/>
          </a:xfrm>
          <a:prstGeom prst="rect">
            <a:avLst/>
          </a:prstGeom>
          <a:noFill/>
          <a:ln w="0">
            <a:noFill/>
          </a:ln>
        </p:spPr>
        <p:txBody>
          <a:bodyPr lIns="91440" tIns="91440" rIns="91440" bIns="91440" anchor="b">
            <a:noAutofit/>
          </a:bodyPr>
          <a:lstStyle/>
          <a:p>
            <a:pPr indent="0">
              <a:lnSpc>
                <a:spcPct val="100000"/>
              </a:lnSpc>
              <a:buNone/>
            </a:pPr>
            <a:r>
              <a:rPr lang="fr-FR" sz="5000" b="0" u="none" strike="noStrike">
                <a:solidFill>
                  <a:schemeClr val="dk1"/>
                </a:solidFill>
                <a:effectLst/>
                <a:uFillTx/>
                <a:latin typeface="Roboto"/>
                <a:ea typeface="Roboto"/>
              </a:rPr>
              <a:t>xx%</a:t>
            </a:r>
            <a:endParaRPr lang="fr-FR" sz="5000" b="0" u="none" strike="noStrike">
              <a:solidFill>
                <a:schemeClr val="dk1"/>
              </a:solidFill>
              <a:effectLst/>
              <a:uFillTx/>
              <a:latin typeface="Arial"/>
            </a:endParaRPr>
          </a:p>
        </p:txBody>
      </p:sp>
      <p:sp>
        <p:nvSpPr>
          <p:cNvPr id="22" name="PlaceHolder 3"/>
          <p:cNvSpPr>
            <a:spLocks noGrp="1"/>
          </p:cNvSpPr>
          <p:nvPr>
            <p:ph type="title"/>
          </p:nvPr>
        </p:nvSpPr>
        <p:spPr>
          <a:xfrm>
            <a:off x="5925960" y="1810800"/>
            <a:ext cx="2988000" cy="799920"/>
          </a:xfrm>
          <a:prstGeom prst="rect">
            <a:avLst/>
          </a:prstGeom>
          <a:noFill/>
          <a:ln w="0">
            <a:noFill/>
          </a:ln>
        </p:spPr>
        <p:txBody>
          <a:bodyPr lIns="91440" tIns="91440" rIns="91440" bIns="91440" anchor="b">
            <a:noAutofit/>
          </a:bodyPr>
          <a:lstStyle/>
          <a:p>
            <a:pPr indent="0">
              <a:lnSpc>
                <a:spcPct val="100000"/>
              </a:lnSpc>
              <a:buNone/>
            </a:pPr>
            <a:r>
              <a:rPr lang="fr-FR" sz="4000" b="0" u="none" strike="noStrike">
                <a:solidFill>
                  <a:schemeClr val="dk1"/>
                </a:solidFill>
                <a:effectLst/>
                <a:uFillTx/>
                <a:latin typeface="Roboto"/>
                <a:ea typeface="Roboto"/>
              </a:rPr>
              <a:t>xx%</a:t>
            </a:r>
            <a:endParaRPr lang="fr-FR" sz="4000" b="0" u="none" strike="noStrike">
              <a:solidFill>
                <a:schemeClr val="dk1"/>
              </a:solidFill>
              <a:effectLst/>
              <a:uFillTx/>
              <a:latin typeface="Arial"/>
            </a:endParaRPr>
          </a:p>
        </p:txBody>
      </p:sp>
      <p:sp>
        <p:nvSpPr>
          <p:cNvPr id="23" name="PlaceHolder 4"/>
          <p:cNvSpPr>
            <a:spLocks noGrp="1"/>
          </p:cNvSpPr>
          <p:nvPr>
            <p:ph type="body"/>
          </p:nvPr>
        </p:nvSpPr>
        <p:spPr>
          <a:xfrm>
            <a:off x="402480" y="831960"/>
            <a:ext cx="2062440" cy="2755080"/>
          </a:xfrm>
          <a:prstGeom prst="rect">
            <a:avLst/>
          </a:prstGeom>
          <a:noFill/>
          <a:ln w="0">
            <a:noFill/>
          </a:ln>
        </p:spPr>
        <p:txBody>
          <a:bodyPr lIns="90000" tIns="45000" rIns="90000" bIns="45000" anchor="t">
            <a:normAutofit fontScale="25000" lnSpcReduction="19999"/>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USTOM_3_1">
    <p:bg>
      <p:bgPr>
        <a:solidFill>
          <a:schemeClr val="lt1"/>
        </a:solidFill>
        <a:effectLst/>
      </p:bgPr>
    </p:bg>
    <p:spTree>
      <p:nvGrpSpPr>
        <p:cNvPr id="1" name=""/>
        <p:cNvGrpSpPr/>
        <p:nvPr/>
      </p:nvGrpSpPr>
      <p:grpSpPr>
        <a:xfrm>
          <a:off x="0" y="0"/>
          <a:ext cx="0" cy="0"/>
          <a:chOff x="0" y="0"/>
          <a:chExt cx="0" cy="0"/>
        </a:xfrm>
      </p:grpSpPr>
      <p:cxnSp>
        <p:nvCxnSpPr>
          <p:cNvPr id="24" name="Google Shape;100;p20"/>
          <p:cNvCxnSpPr/>
          <p:nvPr/>
        </p:nvCxnSpPr>
        <p:spPr>
          <a:xfrm>
            <a:off x="0" y="4919400"/>
            <a:ext cx="9144360" cy="360"/>
          </a:xfrm>
          <a:prstGeom prst="straightConnector1">
            <a:avLst/>
          </a:prstGeom>
          <a:ln w="9525">
            <a:solidFill>
              <a:srgbClr val="000000"/>
            </a:solidFill>
            <a:round/>
          </a:ln>
        </p:spPr>
      </p:cxnSp>
      <p:sp>
        <p:nvSpPr>
          <p:cNvPr id="25" name="PlaceHolder 1"/>
          <p:cNvSpPr>
            <a:spLocks noGrp="1"/>
          </p:cNvSpPr>
          <p:nvPr>
            <p:ph type="title"/>
          </p:nvPr>
        </p:nvSpPr>
        <p:spPr>
          <a:xfrm>
            <a:off x="228600" y="228600"/>
            <a:ext cx="7806240" cy="1058400"/>
          </a:xfrm>
          <a:prstGeom prst="rect">
            <a:avLst/>
          </a:prstGeom>
          <a:noFill/>
          <a:ln w="0">
            <a:noFill/>
          </a:ln>
        </p:spPr>
        <p:txBody>
          <a:bodyPr lIns="91440" tIns="91440" rIns="91440" bIns="91440" anchor="b">
            <a:noAutofit/>
          </a:bodyPr>
          <a:lstStyle/>
          <a:p>
            <a:pPr indent="0">
              <a:buNone/>
            </a:pPr>
            <a:r>
              <a:rPr lang="fr-FR" sz="7200" b="0" u="none" strike="noStrike">
                <a:solidFill>
                  <a:schemeClr val="dk1"/>
                </a:solidFill>
                <a:effectLst/>
                <a:uFillTx/>
                <a:latin typeface="Arial"/>
              </a:rPr>
              <a:t>Click to edit the title text format</a:t>
            </a:r>
          </a:p>
        </p:txBody>
      </p:sp>
      <p:sp>
        <p:nvSpPr>
          <p:cNvPr id="26" name="Google Shape;103;p20"/>
          <p:cNvSpPr/>
          <p:nvPr/>
        </p:nvSpPr>
        <p:spPr>
          <a:xfrm>
            <a:off x="228600" y="3599640"/>
            <a:ext cx="3125160" cy="6462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defTabSz="914400">
              <a:lnSpc>
                <a:spcPct val="100000"/>
              </a:lnSpc>
              <a:spcBef>
                <a:spcPts val="300"/>
              </a:spcBef>
              <a:tabLst>
                <a:tab pos="0" algn="l"/>
              </a:tabLst>
            </a:pPr>
            <a:r>
              <a:rPr lang="en" sz="1000" b="1" u="none" strike="noStrike">
                <a:solidFill>
                  <a:schemeClr val="dk1"/>
                </a:solidFill>
                <a:effectLst/>
                <a:uFillTx/>
                <a:latin typeface="Nunito"/>
                <a:ea typeface="Nunito"/>
              </a:rPr>
              <a:t>CREDITS:</a:t>
            </a:r>
            <a:r>
              <a:rPr lang="en" sz="1000" b="0" u="none" strike="noStrike">
                <a:solidFill>
                  <a:schemeClr val="dk1"/>
                </a:solidFill>
                <a:effectLst/>
                <a:uFillTx/>
                <a:latin typeface="Nunito"/>
                <a:ea typeface="Nunito"/>
              </a:rPr>
              <a:t> This presentation template was created by </a:t>
            </a:r>
            <a:r>
              <a:rPr lang="en" sz="1000" b="1" u="sng" strike="noStrike">
                <a:solidFill>
                  <a:schemeClr val="dk1"/>
                </a:solidFill>
                <a:effectLst/>
                <a:uFillTx/>
                <a:latin typeface="Nunito"/>
                <a:ea typeface="Nunito"/>
                <a:hlinkClick r:id="rId2"/>
              </a:rPr>
              <a:t>Slidesgo</a:t>
            </a:r>
            <a:r>
              <a:rPr lang="en" sz="1000" b="0" u="none" strike="noStrike">
                <a:solidFill>
                  <a:schemeClr val="dk1"/>
                </a:solidFill>
                <a:effectLst/>
                <a:uFillTx/>
                <a:latin typeface="Nunito"/>
                <a:ea typeface="Nunito"/>
              </a:rPr>
              <a:t>, and includes icons, infographics &amp; images by </a:t>
            </a:r>
            <a:r>
              <a:rPr lang="en" sz="1000" b="1" u="sng" strike="noStrike">
                <a:solidFill>
                  <a:schemeClr val="dk1"/>
                </a:solidFill>
                <a:effectLst/>
                <a:uFillTx/>
                <a:latin typeface="Nunito"/>
                <a:ea typeface="Nunito"/>
                <a:hlinkClick r:id="rId3"/>
              </a:rPr>
              <a:t>Freepik</a:t>
            </a:r>
            <a:r>
              <a:rPr lang="en" sz="1000" b="0" u="sng" strike="noStrike">
                <a:solidFill>
                  <a:schemeClr val="dk1"/>
                </a:solidFill>
                <a:effectLst/>
                <a:uFillTx/>
                <a:latin typeface="Nunito"/>
                <a:ea typeface="Nunito"/>
              </a:rPr>
              <a:t> </a:t>
            </a:r>
            <a:endParaRPr lang="en-US" sz="1000" b="0" u="none" strike="noStrike">
              <a:solidFill>
                <a:srgbClr val="000000"/>
              </a:solidFill>
              <a:effectLst/>
              <a:uFillTx/>
              <a:latin typeface="OpenSymbo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SECTION_HEADER">
    <p:bg>
      <p:bgPr>
        <a:solidFill>
          <a:schemeClr val="lt1"/>
        </a:solidFill>
        <a:effectLst/>
      </p:bgPr>
    </p:bg>
    <p:spTree>
      <p:nvGrpSpPr>
        <p:cNvPr id="1" name=""/>
        <p:cNvGrpSpPr/>
        <p:nvPr/>
      </p:nvGrpSpPr>
      <p:grpSpPr>
        <a:xfrm>
          <a:off x="0" y="0"/>
          <a:ext cx="0" cy="0"/>
          <a:chOff x="0" y="0"/>
          <a:chExt cx="0" cy="0"/>
        </a:xfrm>
      </p:grpSpPr>
      <p:cxnSp>
        <p:nvCxnSpPr>
          <p:cNvPr id="27" name="Google Shape;14;p3"/>
          <p:cNvCxnSpPr/>
          <p:nvPr/>
        </p:nvCxnSpPr>
        <p:spPr>
          <a:xfrm>
            <a:off x="0" y="4919400"/>
            <a:ext cx="9144360" cy="360"/>
          </a:xfrm>
          <a:prstGeom prst="straightConnector1">
            <a:avLst/>
          </a:prstGeom>
          <a:ln w="9525">
            <a:solidFill>
              <a:srgbClr val="000000"/>
            </a:solidFill>
            <a:round/>
          </a:ln>
        </p:spPr>
      </p:cxnSp>
      <p:sp>
        <p:nvSpPr>
          <p:cNvPr id="28" name="PlaceHolder 1"/>
          <p:cNvSpPr>
            <a:spLocks noGrp="1"/>
          </p:cNvSpPr>
          <p:nvPr>
            <p:ph type="title"/>
          </p:nvPr>
        </p:nvSpPr>
        <p:spPr>
          <a:xfrm>
            <a:off x="4531680" y="228600"/>
            <a:ext cx="4383360" cy="2622240"/>
          </a:xfrm>
          <a:prstGeom prst="rect">
            <a:avLst/>
          </a:prstGeom>
          <a:noFill/>
          <a:ln w="0">
            <a:noFill/>
          </a:ln>
        </p:spPr>
        <p:txBody>
          <a:bodyPr lIns="91440" tIns="91440" rIns="91440" bIns="91440" anchor="t">
            <a:noAutofit/>
          </a:bodyPr>
          <a:lstStyle/>
          <a:p>
            <a:pPr indent="0">
              <a:buNone/>
            </a:pPr>
            <a:r>
              <a:rPr lang="fr-FR" sz="4500" b="0" u="none" strike="noStrike">
                <a:solidFill>
                  <a:schemeClr val="dk1"/>
                </a:solidFill>
                <a:effectLst/>
                <a:uFillTx/>
                <a:latin typeface="Arial"/>
              </a:rPr>
              <a:t>Click to edit the title text format</a:t>
            </a:r>
          </a:p>
        </p:txBody>
      </p:sp>
      <p:sp>
        <p:nvSpPr>
          <p:cNvPr id="29" name="PlaceHolder 2"/>
          <p:cNvSpPr>
            <a:spLocks noGrp="1"/>
          </p:cNvSpPr>
          <p:nvPr>
            <p:ph type="title"/>
          </p:nvPr>
        </p:nvSpPr>
        <p:spPr>
          <a:xfrm>
            <a:off x="3296160" y="161640"/>
            <a:ext cx="1235520" cy="1569600"/>
          </a:xfrm>
          <a:prstGeom prst="rect">
            <a:avLst/>
          </a:prstGeom>
          <a:noFill/>
          <a:ln w="0">
            <a:noFill/>
          </a:ln>
        </p:spPr>
        <p:txBody>
          <a:bodyPr lIns="91440" tIns="91440" rIns="91440" bIns="91440" anchor="t">
            <a:noAutofit/>
          </a:bodyPr>
          <a:lstStyle/>
          <a:p>
            <a:pPr indent="0" algn="ctr">
              <a:lnSpc>
                <a:spcPct val="100000"/>
              </a:lnSpc>
              <a:buNone/>
            </a:pPr>
            <a:r>
              <a:rPr lang="fr-FR" sz="6500" b="0" u="none" strike="noStrike">
                <a:solidFill>
                  <a:schemeClr val="dk1"/>
                </a:solidFill>
                <a:effectLst/>
                <a:uFillTx/>
                <a:latin typeface="Roboto"/>
                <a:ea typeface="Roboto"/>
              </a:rPr>
              <a:t>xx%</a:t>
            </a:r>
            <a:endParaRPr lang="fr-FR" sz="6500" b="0" u="none" strike="noStrike">
              <a:solidFill>
                <a:schemeClr val="dk1"/>
              </a:solidFill>
              <a:effectLst/>
              <a:uFillTx/>
              <a:latin typeface="Arial"/>
            </a:endParaRPr>
          </a:p>
        </p:txBody>
      </p:sp>
      <p:sp>
        <p:nvSpPr>
          <p:cNvPr id="30" name="PlaceHolder 3"/>
          <p:cNvSpPr>
            <a:spLocks noGrp="1"/>
          </p:cNvSpPr>
          <p:nvPr>
            <p:ph type="body"/>
          </p:nvPr>
        </p:nvSpPr>
        <p:spPr>
          <a:xfrm>
            <a:off x="402480" y="831960"/>
            <a:ext cx="2062440" cy="2755080"/>
          </a:xfrm>
          <a:prstGeom prst="rect">
            <a:avLst/>
          </a:prstGeom>
          <a:noFill/>
          <a:ln w="0">
            <a:noFill/>
          </a:ln>
        </p:spPr>
        <p:txBody>
          <a:bodyPr lIns="90000" tIns="45000" rIns="90000" bIns="45000" anchor="t">
            <a:normAutofit fontScale="25000" lnSpcReduction="19999"/>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CUSTOM_9">
    <p:bg>
      <p:bgPr>
        <a:solidFill>
          <a:schemeClr val="lt1"/>
        </a:solidFill>
        <a:effectLst/>
      </p:bgPr>
    </p:bg>
    <p:spTree>
      <p:nvGrpSpPr>
        <p:cNvPr id="1" name=""/>
        <p:cNvGrpSpPr/>
        <p:nvPr/>
      </p:nvGrpSpPr>
      <p:grpSpPr>
        <a:xfrm>
          <a:off x="0" y="0"/>
          <a:ext cx="0" cy="0"/>
          <a:chOff x="0" y="0"/>
          <a:chExt cx="0" cy="0"/>
        </a:xfrm>
      </p:grpSpPr>
      <p:cxnSp>
        <p:nvCxnSpPr>
          <p:cNvPr id="31" name="Google Shape;105;p21"/>
          <p:cNvCxnSpPr/>
          <p:nvPr/>
        </p:nvCxnSpPr>
        <p:spPr>
          <a:xfrm>
            <a:off x="0" y="228600"/>
            <a:ext cx="9144360" cy="360"/>
          </a:xfrm>
          <a:prstGeom prst="straightConnector1">
            <a:avLst/>
          </a:prstGeom>
          <a:ln w="9525">
            <a:solidFill>
              <a:srgbClr val="000000"/>
            </a:solidFill>
            <a:roun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USTOM_9_1">
    <p:bg>
      <p:bgPr>
        <a:solidFill>
          <a:schemeClr val="lt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_AND_BODY">
    <p:bg>
      <p:bgPr>
        <a:solidFill>
          <a:schemeClr val="lt1"/>
        </a:solidFill>
        <a:effectLst/>
      </p:bgPr>
    </p:bg>
    <p:spTree>
      <p:nvGrpSpPr>
        <p:cNvPr id="1" name=""/>
        <p:cNvGrpSpPr/>
        <p:nvPr/>
      </p:nvGrpSpPr>
      <p:grpSpPr>
        <a:xfrm>
          <a:off x="0" y="0"/>
          <a:ext cx="0" cy="0"/>
          <a:chOff x="0" y="0"/>
          <a:chExt cx="0" cy="0"/>
        </a:xfrm>
      </p:grpSpPr>
      <p:sp>
        <p:nvSpPr>
          <p:cNvPr id="32" name="PlaceHolder 1"/>
          <p:cNvSpPr>
            <a:spLocks noGrp="1"/>
          </p:cNvSpPr>
          <p:nvPr>
            <p:ph type="title"/>
          </p:nvPr>
        </p:nvSpPr>
        <p:spPr>
          <a:xfrm>
            <a:off x="228600" y="228600"/>
            <a:ext cx="8686440" cy="57240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
        <p:nvSpPr>
          <p:cNvPr id="33" name="PlaceHolder 2"/>
          <p:cNvSpPr>
            <a:spLocks noGrp="1"/>
          </p:cNvSpPr>
          <p:nvPr>
            <p:ph type="body"/>
          </p:nvPr>
        </p:nvSpPr>
        <p:spPr>
          <a:xfrm>
            <a:off x="228600" y="1406520"/>
            <a:ext cx="2008800" cy="738720"/>
          </a:xfrm>
          <a:prstGeom prst="rect">
            <a:avLst/>
          </a:prstGeom>
          <a:noFill/>
          <a:ln w="0">
            <a:noFill/>
          </a:ln>
        </p:spPr>
        <p:txBody>
          <a:bodyPr lIns="91440" tIns="91440" rIns="91440" bIns="91440" anchor="t">
            <a:noAutofit/>
          </a:bodyPr>
          <a:lstStyle/>
          <a:p>
            <a:pPr marL="432000" indent="-324000">
              <a:spcBef>
                <a:spcPts val="1417"/>
              </a:spcBef>
              <a:buClr>
                <a:srgbClr val="000000"/>
              </a:buClr>
              <a:buSzPct val="45000"/>
              <a:buFont typeface="Wingdings" charset="2"/>
              <a:buChar char=""/>
            </a:pPr>
            <a:r>
              <a:rPr lang="fr-FR" sz="12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2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2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2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2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2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200" b="0" u="none" strike="noStrike">
                <a:solidFill>
                  <a:srgbClr val="000000"/>
                </a:solidFill>
                <a:effectLst/>
                <a:uFillTx/>
                <a:latin typeface="Arial"/>
              </a:rPr>
              <a:t>Seventh Outline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_AND_TWO_COLUMNS">
    <p:bg>
      <p:bgPr>
        <a:solidFill>
          <a:schemeClr val="lt1"/>
        </a:solidFill>
        <a:effectLst/>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228600" y="228600"/>
            <a:ext cx="8686440" cy="57240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
        <p:nvSpPr>
          <p:cNvPr id="35" name="PlaceHolder 2"/>
          <p:cNvSpPr>
            <a:spLocks noGrp="1"/>
          </p:cNvSpPr>
          <p:nvPr>
            <p:ph type="body"/>
          </p:nvPr>
        </p:nvSpPr>
        <p:spPr>
          <a:xfrm>
            <a:off x="6678720" y="1555920"/>
            <a:ext cx="2062440" cy="2755080"/>
          </a:xfrm>
          <a:prstGeom prst="rect">
            <a:avLst/>
          </a:prstGeom>
          <a:noFill/>
          <a:ln w="0">
            <a:noFill/>
          </a:ln>
        </p:spPr>
        <p:txBody>
          <a:bodyPr lIns="90000" tIns="45000" rIns="90000" bIns="45000" anchor="t">
            <a:normAutofit fontScale="25000" lnSpcReduction="19999"/>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_ONLY">
    <p:bg>
      <p:bgPr>
        <a:solidFill>
          <a:schemeClr val="lt1"/>
        </a:soli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228600" y="228600"/>
            <a:ext cx="8686440" cy="57240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ONE_COLUMN_TEXT">
    <p:bg>
      <p:bgPr>
        <a:solidFill>
          <a:schemeClr val="lt1"/>
        </a:solidFill>
        <a:effectLst/>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228600" y="228600"/>
            <a:ext cx="4294440" cy="572400"/>
          </a:xfrm>
          <a:prstGeom prst="rect">
            <a:avLst/>
          </a:prstGeom>
          <a:noFill/>
          <a:ln w="0">
            <a:noFill/>
          </a:ln>
        </p:spPr>
        <p:txBody>
          <a:bodyPr lIns="91440" tIns="91440" rIns="91440" bIns="91440" anchor="b">
            <a:noAutofit/>
          </a:bodyPr>
          <a:lstStyle/>
          <a:p>
            <a:pPr indent="0">
              <a:buNone/>
            </a:pPr>
            <a:r>
              <a:rPr lang="fr-FR" sz="2600" b="0" u="none" strike="noStrike">
                <a:solidFill>
                  <a:schemeClr val="dk1"/>
                </a:solidFill>
                <a:effectLst/>
                <a:uFillTx/>
                <a:latin typeface="Arial"/>
              </a:rPr>
              <a:t>Click to edit the title text format</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MAIN_POINT">
    <p:bg>
      <p:bgPr>
        <a:solidFill>
          <a:schemeClr val="lt1"/>
        </a:solidFill>
        <a:effectLst/>
      </p:bgPr>
    </p:bg>
    <p:spTree>
      <p:nvGrpSpPr>
        <p:cNvPr id="1" name=""/>
        <p:cNvGrpSpPr/>
        <p:nvPr/>
      </p:nvGrpSpPr>
      <p:grpSpPr>
        <a:xfrm>
          <a:off x="0" y="0"/>
          <a:ext cx="0" cy="0"/>
          <a:chOff x="0" y="0"/>
          <a:chExt cx="0" cy="0"/>
        </a:xfrm>
      </p:grpSpPr>
      <p:cxnSp>
        <p:nvCxnSpPr>
          <p:cNvPr id="38" name="Google Shape;35;p8"/>
          <p:cNvCxnSpPr/>
          <p:nvPr/>
        </p:nvCxnSpPr>
        <p:spPr>
          <a:xfrm>
            <a:off x="0" y="4919400"/>
            <a:ext cx="9144360" cy="360"/>
          </a:xfrm>
          <a:prstGeom prst="straightConnector1">
            <a:avLst/>
          </a:prstGeom>
          <a:ln w="9525">
            <a:solidFill>
              <a:srgbClr val="000000"/>
            </a:solidFill>
            <a:round/>
          </a:ln>
        </p:spPr>
      </p:cxnSp>
      <p:sp>
        <p:nvSpPr>
          <p:cNvPr id="39" name="PlaceHolder 1"/>
          <p:cNvSpPr>
            <a:spLocks noGrp="1"/>
          </p:cNvSpPr>
          <p:nvPr>
            <p:ph type="title"/>
          </p:nvPr>
        </p:nvSpPr>
        <p:spPr>
          <a:xfrm>
            <a:off x="2318040" y="1307160"/>
            <a:ext cx="4507920" cy="2529000"/>
          </a:xfrm>
          <a:prstGeom prst="rect">
            <a:avLst/>
          </a:prstGeom>
          <a:noFill/>
          <a:ln w="0">
            <a:noFill/>
          </a:ln>
        </p:spPr>
        <p:txBody>
          <a:bodyPr lIns="91440" tIns="91440" rIns="91440" bIns="91440" anchor="ctr">
            <a:noAutofit/>
          </a:bodyPr>
          <a:lstStyle/>
          <a:p>
            <a:pPr indent="0">
              <a:buNone/>
            </a:pPr>
            <a:r>
              <a:rPr lang="fr-FR" sz="6000" b="0" u="none" strike="noStrike">
                <a:solidFill>
                  <a:schemeClr val="dk1"/>
                </a:solidFill>
                <a:effectLst/>
                <a:uFillTx/>
                <a:latin typeface="Arial"/>
              </a:rPr>
              <a:t>Click to edit the title text format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IG_NUMBER">
    <p:bg>
      <p:bgPr>
        <a:solidFill>
          <a:schemeClr val="lt1"/>
        </a:solidFill>
        <a:effectLst/>
      </p:bgPr>
    </p:bg>
    <p:spTree>
      <p:nvGrpSpPr>
        <p:cNvPr id="1" name=""/>
        <p:cNvGrpSpPr/>
        <p:nvPr/>
      </p:nvGrpSpPr>
      <p:grpSpPr>
        <a:xfrm>
          <a:off x="0" y="0"/>
          <a:ext cx="0" cy="0"/>
          <a:chOff x="0" y="0"/>
          <a:chExt cx="0" cy="0"/>
        </a:xfrm>
      </p:grpSpPr>
      <p:cxnSp>
        <p:nvCxnSpPr>
          <p:cNvPr id="3" name="Google Shape;45;p11"/>
          <p:cNvCxnSpPr/>
          <p:nvPr/>
        </p:nvCxnSpPr>
        <p:spPr>
          <a:xfrm>
            <a:off x="0" y="4919400"/>
            <a:ext cx="9144360" cy="360"/>
          </a:xfrm>
          <a:prstGeom prst="straightConnector1">
            <a:avLst/>
          </a:prstGeom>
          <a:ln w="9525">
            <a:solidFill>
              <a:srgbClr val="000000"/>
            </a:solidFill>
            <a:round/>
          </a:ln>
        </p:spPr>
      </p:cxnSp>
      <p:sp>
        <p:nvSpPr>
          <p:cNvPr id="4" name="PlaceHolder 1"/>
          <p:cNvSpPr>
            <a:spLocks noGrp="1"/>
          </p:cNvSpPr>
          <p:nvPr>
            <p:ph type="title"/>
          </p:nvPr>
        </p:nvSpPr>
        <p:spPr>
          <a:xfrm>
            <a:off x="1284120" y="1288080"/>
            <a:ext cx="6575760" cy="1526400"/>
          </a:xfrm>
          <a:prstGeom prst="rect">
            <a:avLst/>
          </a:prstGeom>
          <a:noFill/>
          <a:ln w="0">
            <a:noFill/>
          </a:ln>
        </p:spPr>
        <p:txBody>
          <a:bodyPr lIns="91440" tIns="91440" rIns="91440" bIns="91440" anchor="b">
            <a:noAutofit/>
          </a:bodyPr>
          <a:lstStyle/>
          <a:p>
            <a:pPr indent="0" algn="ctr">
              <a:lnSpc>
                <a:spcPct val="100000"/>
              </a:lnSpc>
              <a:buNone/>
            </a:pPr>
            <a:r>
              <a:rPr lang="fr-FR" sz="6000" b="0" u="none" strike="noStrike">
                <a:solidFill>
                  <a:schemeClr val="dk1"/>
                </a:solidFill>
                <a:effectLst/>
                <a:uFillTx/>
                <a:latin typeface="Roboto"/>
                <a:ea typeface="Roboto"/>
              </a:rPr>
              <a:t>xx%</a:t>
            </a:r>
            <a:endParaRPr lang="fr-FR" sz="6000" b="0" u="none" strike="noStrike">
              <a:solidFill>
                <a:schemeClr val="dk1"/>
              </a:solidFill>
              <a:effectLst/>
              <a:uFillTx/>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SECTION_TITLE_AND_DESCRIPTION">
    <p:bg>
      <p:bgPr>
        <a:solidFill>
          <a:schemeClr val="lt1"/>
        </a:solidFill>
        <a:effectLst/>
      </p:bgPr>
    </p:bg>
    <p:spTree>
      <p:nvGrpSpPr>
        <p:cNvPr id="1" name=""/>
        <p:cNvGrpSpPr/>
        <p:nvPr/>
      </p:nvGrpSpPr>
      <p:grpSpPr>
        <a:xfrm>
          <a:off x="0" y="0"/>
          <a:ext cx="0" cy="0"/>
          <a:chOff x="0" y="0"/>
          <a:chExt cx="0" cy="0"/>
        </a:xfrm>
      </p:grpSpPr>
      <p:cxnSp>
        <p:nvCxnSpPr>
          <p:cNvPr id="40" name="Google Shape;38;p9"/>
          <p:cNvCxnSpPr/>
          <p:nvPr/>
        </p:nvCxnSpPr>
        <p:spPr>
          <a:xfrm>
            <a:off x="0" y="4919400"/>
            <a:ext cx="9144360" cy="360"/>
          </a:xfrm>
          <a:prstGeom prst="straightConnector1">
            <a:avLst/>
          </a:prstGeom>
          <a:ln w="9525">
            <a:solidFill>
              <a:srgbClr val="000000"/>
            </a:solidFill>
            <a:round/>
          </a:ln>
        </p:spPr>
      </p:cxnSp>
      <p:sp>
        <p:nvSpPr>
          <p:cNvPr id="41" name="PlaceHolder 1"/>
          <p:cNvSpPr>
            <a:spLocks noGrp="1"/>
          </p:cNvSpPr>
          <p:nvPr>
            <p:ph type="title"/>
          </p:nvPr>
        </p:nvSpPr>
        <p:spPr>
          <a:xfrm>
            <a:off x="2135520" y="1189080"/>
            <a:ext cx="4872600" cy="1964160"/>
          </a:xfrm>
          <a:prstGeom prst="rect">
            <a:avLst/>
          </a:prstGeom>
          <a:noFill/>
          <a:ln w="0">
            <a:noFill/>
          </a:ln>
        </p:spPr>
        <p:txBody>
          <a:bodyPr lIns="91440" tIns="91440" rIns="91440" bIns="91440" anchor="b">
            <a:noAutofit/>
          </a:bodyPr>
          <a:lstStyle/>
          <a:p>
            <a:pPr indent="0">
              <a:buNone/>
            </a:pPr>
            <a:r>
              <a:rPr lang="fr-FR" sz="6000" b="0" u="none" strike="noStrike">
                <a:solidFill>
                  <a:schemeClr val="dk1"/>
                </a:solidFill>
                <a:effectLst/>
                <a:uFillTx/>
                <a:latin typeface="Arial"/>
              </a:rPr>
              <a:t>Click to edit the title text format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APTION_ONLY">
    <p:bg>
      <p:bgPr>
        <a:solidFill>
          <a:schemeClr val="lt1"/>
        </a:solidFill>
        <a:effectLst/>
      </p:bgPr>
    </p:bg>
    <p:spTree>
      <p:nvGrpSpPr>
        <p:cNvPr id="1" name=""/>
        <p:cNvGrpSpPr/>
        <p:nvPr/>
      </p:nvGrpSpPr>
      <p:grpSpPr>
        <a:xfrm>
          <a:off x="0" y="0"/>
          <a:ext cx="0" cy="0"/>
          <a:chOff x="0" y="0"/>
          <a:chExt cx="0" cy="0"/>
        </a:xfrm>
      </p:grpSpPr>
      <p:sp>
        <p:nvSpPr>
          <p:cNvPr id="42" name="PlaceHolder 1"/>
          <p:cNvSpPr>
            <a:spLocks noGrp="1"/>
          </p:cNvSpPr>
          <p:nvPr>
            <p:ph type="body"/>
          </p:nvPr>
        </p:nvSpPr>
        <p:spPr>
          <a:xfrm>
            <a:off x="0" y="0"/>
            <a:ext cx="9143640" cy="51433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43" name="PlaceHolder 2"/>
          <p:cNvSpPr>
            <a:spLocks noGrp="1"/>
          </p:cNvSpPr>
          <p:nvPr>
            <p:ph type="title"/>
          </p:nvPr>
        </p:nvSpPr>
        <p:spPr>
          <a:xfrm>
            <a:off x="720000" y="4346640"/>
            <a:ext cx="7703640" cy="572400"/>
          </a:xfrm>
          <a:prstGeom prst="rect">
            <a:avLst/>
          </a:prstGeom>
          <a:solidFill>
            <a:srgbClr val="000000"/>
          </a:solidFill>
          <a:ln w="0">
            <a:noFill/>
          </a:ln>
        </p:spPr>
        <p:txBody>
          <a:bodyPr lIns="91440" tIns="91440" rIns="91440" bIns="91440" anchor="ctr">
            <a:noAutofit/>
          </a:bodyPr>
          <a:lstStyle/>
          <a:p>
            <a:pPr indent="0">
              <a:buNone/>
            </a:pPr>
            <a:r>
              <a:rPr lang="fr-FR" sz="1800" b="0" u="none" strike="noStrike">
                <a:solidFill>
                  <a:schemeClr val="dk1"/>
                </a:solidFill>
                <a:effectLst/>
                <a:uFillTx/>
                <a:latin typeface="Arial"/>
              </a:rPr>
              <a:t>Click to edit the title text format</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simple-light-2">
    <p:bg>
      <p:bgPr>
        <a:solidFill>
          <a:schemeClr val="dk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CUSTOM_2_1">
    <p:bg>
      <p:bgPr>
        <a:solidFill>
          <a:schemeClr val="dk1"/>
        </a:solidFill>
        <a:effectLst/>
      </p:bgPr>
    </p:bg>
    <p:spTree>
      <p:nvGrpSpPr>
        <p:cNvPr id="1" name=""/>
        <p:cNvGrpSpPr/>
        <p:nvPr/>
      </p:nvGrpSpPr>
      <p:grpSpPr>
        <a:xfrm>
          <a:off x="0" y="0"/>
          <a:ext cx="0" cy="0"/>
          <a:chOff x="0" y="0"/>
          <a:chExt cx="0" cy="0"/>
        </a:xfrm>
      </p:grpSpPr>
      <p:sp>
        <p:nvSpPr>
          <p:cNvPr id="44" name="Google Shape;112;p25"/>
          <p:cNvSpPr/>
          <p:nvPr/>
        </p:nvSpPr>
        <p:spPr>
          <a:xfrm>
            <a:off x="0" y="-10440"/>
            <a:ext cx="9143640" cy="1180440"/>
          </a:xfrm>
          <a:prstGeom prst="rect">
            <a:avLst/>
          </a:pr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45" name="PlaceHolder 1"/>
          <p:cNvSpPr>
            <a:spLocks noGrp="1"/>
          </p:cNvSpPr>
          <p:nvPr>
            <p:ph type="title"/>
          </p:nvPr>
        </p:nvSpPr>
        <p:spPr>
          <a:xfrm>
            <a:off x="713160" y="539640"/>
            <a:ext cx="7717320" cy="482040"/>
          </a:xfrm>
          <a:prstGeom prst="rect">
            <a:avLst/>
          </a:prstGeom>
          <a:noFill/>
          <a:ln w="0">
            <a:noFill/>
          </a:ln>
        </p:spPr>
        <p:txBody>
          <a:bodyPr lIns="91440" tIns="91440" rIns="91440" bIns="91440" anchor="t">
            <a:noAutofit/>
          </a:bodyPr>
          <a:lstStyle/>
          <a:p>
            <a:pPr indent="0">
              <a:buNone/>
            </a:pPr>
            <a:r>
              <a:rPr lang="fr-FR" sz="2200" b="0" u="none" strike="noStrike">
                <a:solidFill>
                  <a:schemeClr val="dk1"/>
                </a:solidFill>
                <a:effectLst/>
                <a:uFillTx/>
                <a:latin typeface="Arial"/>
              </a:rPr>
              <a:t>Click to edit the title text format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CUSTOM_2_1_1">
    <p:bg>
      <p:bgPr>
        <a:solidFill>
          <a:schemeClr val="dk1"/>
        </a:solidFill>
        <a:effectLst/>
      </p:bgPr>
    </p:bg>
    <p:spTree>
      <p:nvGrpSpPr>
        <p:cNvPr id="1" name=""/>
        <p:cNvGrpSpPr/>
        <p:nvPr/>
      </p:nvGrpSpPr>
      <p:grpSpPr>
        <a:xfrm>
          <a:off x="0" y="0"/>
          <a:ext cx="0" cy="0"/>
          <a:chOff x="0" y="0"/>
          <a:chExt cx="0" cy="0"/>
        </a:xfrm>
      </p:grpSpPr>
      <p:sp>
        <p:nvSpPr>
          <p:cNvPr id="46" name="Google Shape;115;p26"/>
          <p:cNvSpPr/>
          <p:nvPr/>
        </p:nvSpPr>
        <p:spPr>
          <a:xfrm>
            <a:off x="0" y="-10440"/>
            <a:ext cx="9143640" cy="1180440"/>
          </a:xfrm>
          <a:prstGeom prst="rect">
            <a:avLst/>
          </a:pr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47" name="PlaceHolder 1"/>
          <p:cNvSpPr>
            <a:spLocks noGrp="1"/>
          </p:cNvSpPr>
          <p:nvPr>
            <p:ph type="title"/>
          </p:nvPr>
        </p:nvSpPr>
        <p:spPr>
          <a:xfrm>
            <a:off x="728640" y="539640"/>
            <a:ext cx="3347280" cy="482040"/>
          </a:xfrm>
          <a:prstGeom prst="rect">
            <a:avLst/>
          </a:prstGeom>
          <a:noFill/>
          <a:ln w="0">
            <a:noFill/>
          </a:ln>
        </p:spPr>
        <p:txBody>
          <a:bodyPr lIns="91440" tIns="91440" rIns="91440" bIns="91440" anchor="t">
            <a:noAutofit/>
          </a:bodyPr>
          <a:lstStyle/>
          <a:p>
            <a:pPr indent="0">
              <a:buNone/>
            </a:pPr>
            <a:r>
              <a:rPr lang="fr-FR" sz="2200" b="0" u="none" strike="noStrike">
                <a:solidFill>
                  <a:schemeClr val="dk1"/>
                </a:solidFill>
                <a:effectLst/>
                <a:uFillTx/>
                <a:latin typeface="Arial"/>
              </a:rPr>
              <a:t>Click to edit the title text format</a:t>
            </a:r>
          </a:p>
        </p:txBody>
      </p:sp>
      <p:sp>
        <p:nvSpPr>
          <p:cNvPr id="48" name="PlaceHolder 2"/>
          <p:cNvSpPr>
            <a:spLocks noGrp="1"/>
          </p:cNvSpPr>
          <p:nvPr>
            <p:ph type="title"/>
          </p:nvPr>
        </p:nvSpPr>
        <p:spPr>
          <a:xfrm>
            <a:off x="4977720" y="539640"/>
            <a:ext cx="3458160" cy="482040"/>
          </a:xfrm>
          <a:prstGeom prst="rect">
            <a:avLst/>
          </a:prstGeom>
          <a:noFill/>
          <a:ln w="0">
            <a:noFill/>
          </a:ln>
        </p:spPr>
        <p:txBody>
          <a:bodyPr lIns="91440" tIns="91440" rIns="91440" bIns="91440" anchor="t">
            <a:noAutofit/>
          </a:bodyPr>
          <a:lstStyle/>
          <a:p>
            <a:pPr indent="0">
              <a:buNone/>
            </a:pPr>
            <a:r>
              <a:rPr lang="fr-FR" sz="2200" b="0" u="none" strike="noStrike">
                <a:solidFill>
                  <a:schemeClr val="dk1"/>
                </a:solidFill>
                <a:effectLst/>
                <a:uFillTx/>
                <a:latin typeface="Arial"/>
              </a:rPr>
              <a:t>Click to edit the title text format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_1_1_1_1_1_1">
    <p:bg>
      <p:bgPr>
        <a:solidFill>
          <a:schemeClr val="lt1"/>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228600" y="228600"/>
            <a:ext cx="8686440" cy="57240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
        <p:nvSpPr>
          <p:cNvPr id="6" name="PlaceHolder 2"/>
          <p:cNvSpPr>
            <a:spLocks noGrp="1"/>
          </p:cNvSpPr>
          <p:nvPr>
            <p:ph type="title"/>
          </p:nvPr>
        </p:nvSpPr>
        <p:spPr>
          <a:xfrm>
            <a:off x="228600" y="1450440"/>
            <a:ext cx="577440" cy="676800"/>
          </a:xfrm>
          <a:prstGeom prst="rect">
            <a:avLst/>
          </a:prstGeom>
          <a:noFill/>
          <a:ln w="0">
            <a:noFill/>
          </a:ln>
        </p:spPr>
        <p:txBody>
          <a:bodyPr lIns="91440" tIns="91440" rIns="91440" bIns="91440" anchor="t">
            <a:noAutofit/>
          </a:bodyPr>
          <a:lstStyle/>
          <a:p>
            <a:pPr indent="0" algn="ctr">
              <a:lnSpc>
                <a:spcPct val="100000"/>
              </a:lnSpc>
              <a:buNone/>
            </a:pPr>
            <a:r>
              <a:rPr lang="fr-FR" sz="2400" b="0" u="none" strike="noStrike">
                <a:solidFill>
                  <a:schemeClr val="dk1"/>
                </a:solidFill>
                <a:effectLst/>
                <a:uFillTx/>
                <a:latin typeface="Roboto"/>
                <a:ea typeface="Roboto"/>
              </a:rPr>
              <a:t>xx%</a:t>
            </a:r>
            <a:endParaRPr lang="fr-FR" sz="2400" b="0" u="none" strike="noStrike">
              <a:solidFill>
                <a:schemeClr val="dk1"/>
              </a:solidFill>
              <a:effectLst/>
              <a:uFillTx/>
              <a:latin typeface="Arial"/>
            </a:endParaRPr>
          </a:p>
        </p:txBody>
      </p:sp>
      <p:sp>
        <p:nvSpPr>
          <p:cNvPr id="7" name="PlaceHolder 3"/>
          <p:cNvSpPr>
            <a:spLocks noGrp="1"/>
          </p:cNvSpPr>
          <p:nvPr>
            <p:ph type="title"/>
          </p:nvPr>
        </p:nvSpPr>
        <p:spPr>
          <a:xfrm>
            <a:off x="3738600" y="1450440"/>
            <a:ext cx="575640" cy="676800"/>
          </a:xfrm>
          <a:prstGeom prst="rect">
            <a:avLst/>
          </a:prstGeom>
          <a:noFill/>
          <a:ln w="0">
            <a:noFill/>
          </a:ln>
        </p:spPr>
        <p:txBody>
          <a:bodyPr lIns="91440" tIns="91440" rIns="91440" bIns="91440" anchor="t">
            <a:noAutofit/>
          </a:bodyPr>
          <a:lstStyle/>
          <a:p>
            <a:pPr indent="0" algn="ctr">
              <a:lnSpc>
                <a:spcPct val="100000"/>
              </a:lnSpc>
              <a:buNone/>
            </a:pPr>
            <a:r>
              <a:rPr lang="fr-FR" sz="2400" b="0" u="none" strike="noStrike">
                <a:solidFill>
                  <a:schemeClr val="dk1"/>
                </a:solidFill>
                <a:effectLst/>
                <a:uFillTx/>
                <a:latin typeface="Roboto"/>
                <a:ea typeface="Roboto"/>
              </a:rPr>
              <a:t>xx%</a:t>
            </a:r>
            <a:endParaRPr lang="fr-FR" sz="2400" b="0" u="none" strike="noStrike">
              <a:solidFill>
                <a:schemeClr val="dk1"/>
              </a:solidFill>
              <a:effectLst/>
              <a:uFillTx/>
              <a:latin typeface="Arial"/>
            </a:endParaRPr>
          </a:p>
        </p:txBody>
      </p:sp>
      <p:sp>
        <p:nvSpPr>
          <p:cNvPr id="8" name="PlaceHolder 4"/>
          <p:cNvSpPr>
            <a:spLocks noGrp="1"/>
          </p:cNvSpPr>
          <p:nvPr>
            <p:ph type="title"/>
          </p:nvPr>
        </p:nvSpPr>
        <p:spPr>
          <a:xfrm>
            <a:off x="228600" y="2521800"/>
            <a:ext cx="577440" cy="676800"/>
          </a:xfrm>
          <a:prstGeom prst="rect">
            <a:avLst/>
          </a:prstGeom>
          <a:noFill/>
          <a:ln w="0">
            <a:noFill/>
          </a:ln>
        </p:spPr>
        <p:txBody>
          <a:bodyPr lIns="91440" tIns="91440" rIns="91440" bIns="91440" anchor="t">
            <a:noAutofit/>
          </a:bodyPr>
          <a:lstStyle/>
          <a:p>
            <a:pPr indent="0" algn="ctr">
              <a:lnSpc>
                <a:spcPct val="100000"/>
              </a:lnSpc>
              <a:buNone/>
            </a:pPr>
            <a:r>
              <a:rPr lang="fr-FR" sz="2400" b="0" u="none" strike="noStrike">
                <a:solidFill>
                  <a:schemeClr val="dk1"/>
                </a:solidFill>
                <a:effectLst/>
                <a:uFillTx/>
                <a:latin typeface="Roboto"/>
                <a:ea typeface="Roboto"/>
              </a:rPr>
              <a:t>xx%</a:t>
            </a:r>
            <a:endParaRPr lang="fr-FR" sz="2400" b="0" u="none" strike="noStrike">
              <a:solidFill>
                <a:schemeClr val="dk1"/>
              </a:solidFill>
              <a:effectLst/>
              <a:uFillTx/>
              <a:latin typeface="Arial"/>
            </a:endParaRPr>
          </a:p>
        </p:txBody>
      </p:sp>
      <p:sp>
        <p:nvSpPr>
          <p:cNvPr id="9" name="PlaceHolder 5"/>
          <p:cNvSpPr>
            <a:spLocks noGrp="1"/>
          </p:cNvSpPr>
          <p:nvPr>
            <p:ph type="title"/>
          </p:nvPr>
        </p:nvSpPr>
        <p:spPr>
          <a:xfrm>
            <a:off x="3738600" y="2521800"/>
            <a:ext cx="575640" cy="676800"/>
          </a:xfrm>
          <a:prstGeom prst="rect">
            <a:avLst/>
          </a:prstGeom>
          <a:noFill/>
          <a:ln w="0">
            <a:noFill/>
          </a:ln>
        </p:spPr>
        <p:txBody>
          <a:bodyPr lIns="91440" tIns="91440" rIns="91440" bIns="91440" anchor="t">
            <a:noAutofit/>
          </a:bodyPr>
          <a:lstStyle/>
          <a:p>
            <a:pPr indent="0" algn="ctr">
              <a:lnSpc>
                <a:spcPct val="100000"/>
              </a:lnSpc>
              <a:buNone/>
            </a:pPr>
            <a:r>
              <a:rPr lang="fr-FR" sz="2400" b="0" u="none" strike="noStrike">
                <a:solidFill>
                  <a:schemeClr val="dk1"/>
                </a:solidFill>
                <a:effectLst/>
                <a:uFillTx/>
                <a:latin typeface="Roboto"/>
                <a:ea typeface="Roboto"/>
              </a:rPr>
              <a:t>xx%</a:t>
            </a:r>
            <a:endParaRPr lang="fr-FR" sz="2400" b="0" u="none" strike="noStrike">
              <a:solidFill>
                <a:schemeClr val="dk1"/>
              </a:solidFill>
              <a:effectLst/>
              <a:uFillTx/>
              <a:latin typeface="Arial"/>
            </a:endParaRPr>
          </a:p>
        </p:txBody>
      </p:sp>
      <p:sp>
        <p:nvSpPr>
          <p:cNvPr id="10" name="PlaceHolder 6"/>
          <p:cNvSpPr>
            <a:spLocks noGrp="1"/>
          </p:cNvSpPr>
          <p:nvPr>
            <p:ph type="title"/>
          </p:nvPr>
        </p:nvSpPr>
        <p:spPr>
          <a:xfrm>
            <a:off x="228600" y="3593520"/>
            <a:ext cx="577440" cy="676800"/>
          </a:xfrm>
          <a:prstGeom prst="rect">
            <a:avLst/>
          </a:prstGeom>
          <a:noFill/>
          <a:ln w="0">
            <a:noFill/>
          </a:ln>
        </p:spPr>
        <p:txBody>
          <a:bodyPr lIns="91440" tIns="91440" rIns="91440" bIns="91440" anchor="t">
            <a:noAutofit/>
          </a:bodyPr>
          <a:lstStyle/>
          <a:p>
            <a:pPr indent="0" algn="ctr">
              <a:lnSpc>
                <a:spcPct val="100000"/>
              </a:lnSpc>
              <a:buNone/>
            </a:pPr>
            <a:r>
              <a:rPr lang="fr-FR" sz="2400" b="0" u="none" strike="noStrike">
                <a:solidFill>
                  <a:schemeClr val="dk1"/>
                </a:solidFill>
                <a:effectLst/>
                <a:uFillTx/>
                <a:latin typeface="Roboto"/>
                <a:ea typeface="Roboto"/>
              </a:rPr>
              <a:t>xx%</a:t>
            </a:r>
            <a:endParaRPr lang="fr-FR" sz="2400" b="0" u="none" strike="noStrike">
              <a:solidFill>
                <a:schemeClr val="dk1"/>
              </a:solidFill>
              <a:effectLst/>
              <a:uFillTx/>
              <a:latin typeface="Arial"/>
            </a:endParaRPr>
          </a:p>
        </p:txBody>
      </p:sp>
      <p:sp>
        <p:nvSpPr>
          <p:cNvPr id="11" name="PlaceHolder 7"/>
          <p:cNvSpPr>
            <a:spLocks noGrp="1"/>
          </p:cNvSpPr>
          <p:nvPr>
            <p:ph type="title"/>
          </p:nvPr>
        </p:nvSpPr>
        <p:spPr>
          <a:xfrm>
            <a:off x="3738600" y="3593520"/>
            <a:ext cx="575640" cy="676800"/>
          </a:xfrm>
          <a:prstGeom prst="rect">
            <a:avLst/>
          </a:prstGeom>
          <a:noFill/>
          <a:ln w="0">
            <a:noFill/>
          </a:ln>
        </p:spPr>
        <p:txBody>
          <a:bodyPr lIns="91440" tIns="91440" rIns="91440" bIns="91440" anchor="t">
            <a:noAutofit/>
          </a:bodyPr>
          <a:lstStyle/>
          <a:p>
            <a:pPr indent="0" algn="ctr">
              <a:lnSpc>
                <a:spcPct val="100000"/>
              </a:lnSpc>
              <a:buNone/>
            </a:pPr>
            <a:r>
              <a:rPr lang="fr-FR" sz="2400" b="0" u="none" strike="noStrike">
                <a:solidFill>
                  <a:schemeClr val="dk1"/>
                </a:solidFill>
                <a:effectLst/>
                <a:uFillTx/>
                <a:latin typeface="Roboto"/>
                <a:ea typeface="Roboto"/>
              </a:rPr>
              <a:t>xx%</a:t>
            </a:r>
            <a:endParaRPr lang="fr-FR" sz="2400" b="0" u="none" strike="noStrike">
              <a:solidFill>
                <a:schemeClr val="dk1"/>
              </a:solidFill>
              <a:effectLst/>
              <a:uFillTx/>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ITLE_ONLY_1">
    <p:bg>
      <p:bgPr>
        <a:solidFill>
          <a:schemeClr val="lt1"/>
        </a:solidFill>
        <a:effectLst/>
      </p:bgPr>
    </p:bg>
    <p:spTree>
      <p:nvGrpSpPr>
        <p:cNvPr id="1" name=""/>
        <p:cNvGrpSpPr/>
        <p:nvPr/>
      </p:nvGrpSpPr>
      <p:grpSpPr>
        <a:xfrm>
          <a:off x="0" y="0"/>
          <a:ext cx="0" cy="0"/>
          <a:chOff x="0" y="0"/>
          <a:chExt cx="0" cy="0"/>
        </a:xfrm>
      </p:grpSpPr>
      <p:sp>
        <p:nvSpPr>
          <p:cNvPr id="12" name="PlaceHolder 1"/>
          <p:cNvSpPr>
            <a:spLocks noGrp="1"/>
          </p:cNvSpPr>
          <p:nvPr>
            <p:ph type="title"/>
          </p:nvPr>
        </p:nvSpPr>
        <p:spPr>
          <a:xfrm>
            <a:off x="228600" y="228600"/>
            <a:ext cx="8686440" cy="57240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ONE_COLUMN_TEXT_1_1">
    <p:bg>
      <p:bgPr>
        <a:solidFill>
          <a:schemeClr val="lt1"/>
        </a:solidFill>
        <a:effectLst/>
      </p:bgPr>
    </p:bg>
    <p:spTree>
      <p:nvGrpSpPr>
        <p:cNvPr id="1" name=""/>
        <p:cNvGrpSpPr/>
        <p:nvPr/>
      </p:nvGrpSpPr>
      <p:grpSpPr>
        <a:xfrm>
          <a:off x="0" y="0"/>
          <a:ext cx="0" cy="0"/>
          <a:chOff x="0" y="0"/>
          <a:chExt cx="0" cy="0"/>
        </a:xfrm>
      </p:grpSpPr>
      <p:sp>
        <p:nvSpPr>
          <p:cNvPr id="13" name="PlaceHolder 1"/>
          <p:cNvSpPr>
            <a:spLocks noGrp="1"/>
          </p:cNvSpPr>
          <p:nvPr>
            <p:ph type="title"/>
          </p:nvPr>
        </p:nvSpPr>
        <p:spPr>
          <a:xfrm>
            <a:off x="228600" y="228600"/>
            <a:ext cx="5916600" cy="98496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
        <p:nvSpPr>
          <p:cNvPr id="14"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4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4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4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4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20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20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2000" b="0" u="none" strike="noStrike">
                <a:solidFill>
                  <a:srgbClr val="000000"/>
                </a:solidFill>
                <a:effectLst/>
                <a:uFillTx/>
                <a:latin typeface="Arial"/>
              </a:rPr>
              <a:t>Seventh Outline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ONE_COLUMN_TEXT_2_1">
    <p:bg>
      <p:bgPr>
        <a:solidFill>
          <a:schemeClr val="lt1"/>
        </a:solidFill>
        <a:effectLst/>
      </p:bgPr>
    </p:bg>
    <p:spTree>
      <p:nvGrpSpPr>
        <p:cNvPr id="1" name=""/>
        <p:cNvGrpSpPr/>
        <p:nvPr/>
      </p:nvGrpSpPr>
      <p:grpSpPr>
        <a:xfrm>
          <a:off x="0" y="0"/>
          <a:ext cx="0" cy="0"/>
          <a:chOff x="0" y="0"/>
          <a:chExt cx="0" cy="0"/>
        </a:xfrm>
      </p:grpSpPr>
      <p:sp>
        <p:nvSpPr>
          <p:cNvPr id="15" name="PlaceHolder 1"/>
          <p:cNvSpPr>
            <a:spLocks noGrp="1"/>
          </p:cNvSpPr>
          <p:nvPr>
            <p:ph type="title"/>
          </p:nvPr>
        </p:nvSpPr>
        <p:spPr>
          <a:xfrm>
            <a:off x="228600" y="228600"/>
            <a:ext cx="8512920" cy="572400"/>
          </a:xfrm>
          <a:prstGeom prst="rect">
            <a:avLst/>
          </a:prstGeom>
          <a:noFill/>
          <a:ln w="0">
            <a:noFill/>
          </a:ln>
        </p:spPr>
        <p:txBody>
          <a:bodyPr lIns="91440" tIns="91440" rIns="91440" bIns="91440" anchor="b">
            <a:noAutofit/>
          </a:bodyPr>
          <a:lstStyle/>
          <a:p>
            <a:pPr indent="0">
              <a:buNone/>
            </a:pPr>
            <a:r>
              <a:rPr lang="fr-FR" sz="2600" b="0" u="none" strike="noStrike">
                <a:solidFill>
                  <a:schemeClr val="dk1"/>
                </a:solidFill>
                <a:effectLst/>
                <a:uFillTx/>
                <a:latin typeface="Arial"/>
              </a:rPr>
              <a:t>Click to edit the title text format</a:t>
            </a:r>
          </a:p>
        </p:txBody>
      </p:sp>
      <p:sp>
        <p:nvSpPr>
          <p:cNvPr id="16" name="PlaceHolder 2"/>
          <p:cNvSpPr>
            <a:spLocks noGrp="1"/>
          </p:cNvSpPr>
          <p:nvPr>
            <p:ph type="body"/>
          </p:nvPr>
        </p:nvSpPr>
        <p:spPr>
          <a:xfrm>
            <a:off x="6678720" y="1555920"/>
            <a:ext cx="2062440" cy="2755080"/>
          </a:xfrm>
          <a:prstGeom prst="rect">
            <a:avLst/>
          </a:prstGeom>
          <a:noFill/>
          <a:ln w="0">
            <a:noFill/>
          </a:ln>
        </p:spPr>
        <p:txBody>
          <a:bodyPr lIns="90000" tIns="45000" rIns="90000" bIns="45000" anchor="t">
            <a:normAutofit fontScale="25000" lnSpcReduction="19999"/>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USTOM_6">
    <p:bg>
      <p:bgPr>
        <a:solidFill>
          <a:schemeClr val="lt1"/>
        </a:solidFill>
        <a:effectLst/>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228600" y="228600"/>
            <a:ext cx="8686440" cy="57240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CUSTOM_5">
    <p:bg>
      <p:bgPr>
        <a:solidFill>
          <a:schemeClr val="lt1"/>
        </a:solidFill>
        <a:effectLst/>
      </p:bgPr>
    </p:bg>
    <p:spTree>
      <p:nvGrpSpPr>
        <p:cNvPr id="1" name=""/>
        <p:cNvGrpSpPr/>
        <p:nvPr/>
      </p:nvGrpSpPr>
      <p:grpSpPr>
        <a:xfrm>
          <a:off x="0" y="0"/>
          <a:ext cx="0" cy="0"/>
          <a:chOff x="0" y="0"/>
          <a:chExt cx="0" cy="0"/>
        </a:xfrm>
      </p:grpSpPr>
      <p:sp>
        <p:nvSpPr>
          <p:cNvPr id="18" name="PlaceHolder 1"/>
          <p:cNvSpPr>
            <a:spLocks noGrp="1"/>
          </p:cNvSpPr>
          <p:nvPr>
            <p:ph type="title"/>
          </p:nvPr>
        </p:nvSpPr>
        <p:spPr>
          <a:xfrm>
            <a:off x="228600" y="228600"/>
            <a:ext cx="8686440" cy="57240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224172-7A6B-B294-2F94-D6F01A15BDC8}"/>
              </a:ext>
            </a:extLst>
          </p:cNvPr>
          <p:cNvPicPr>
            <a:picLocks/>
          </p:cNvPicPr>
          <p:nvPr/>
        </p:nvPicPr>
        <p:blipFill>
          <a:blip r:embed="rId2" cstate="print">
            <a:extLst>
              <a:ext uri="{28A0092B-C50C-407E-A947-70E740481C1C}">
                <a14:useLocalDpi xmlns:a14="http://schemas.microsoft.com/office/drawing/2010/main" val="0"/>
              </a:ext>
            </a:extLst>
          </a:blip>
          <a:srcRect l="12295" t="5657" r="13585" b="10572"/>
          <a:stretch>
            <a:fillRect/>
          </a:stretch>
        </p:blipFill>
        <p:spPr>
          <a:xfrm>
            <a:off x="3605118" y="1571400"/>
            <a:ext cx="838800" cy="2095200"/>
          </a:xfrm>
          <a:prstGeom prst="rect">
            <a:avLst/>
          </a:prstGeom>
        </p:spPr>
      </p:pic>
      <p:sp>
        <p:nvSpPr>
          <p:cNvPr id="49" name="PlaceHolder 1"/>
          <p:cNvSpPr>
            <a:spLocks noGrp="1"/>
          </p:cNvSpPr>
          <p:nvPr>
            <p:ph type="title"/>
          </p:nvPr>
        </p:nvSpPr>
        <p:spPr>
          <a:xfrm>
            <a:off x="228600" y="228600"/>
            <a:ext cx="6352920" cy="2685600"/>
          </a:xfrm>
          <a:prstGeom prst="rect">
            <a:avLst/>
          </a:prstGeom>
          <a:noFill/>
          <a:ln w="0">
            <a:noFill/>
          </a:ln>
        </p:spPr>
        <p:txBody>
          <a:bodyPr lIns="91440" tIns="91440" rIns="91440" bIns="91440" anchor="t">
            <a:normAutofit/>
          </a:bodyPr>
          <a:lstStyle/>
          <a:p>
            <a:pPr indent="0">
              <a:lnSpc>
                <a:spcPct val="120000"/>
              </a:lnSpc>
              <a:buNone/>
              <a:tabLst>
                <a:tab pos="0" algn="l"/>
              </a:tabLst>
            </a:pPr>
            <a:r>
              <a:rPr lang="en-US" sz="6500" b="0" u="none" strike="noStrike" dirty="0">
                <a:solidFill>
                  <a:srgbClr val="000000"/>
                </a:solidFill>
                <a:effectLst/>
                <a:uFillTx/>
                <a:latin typeface="Calibri"/>
                <a:ea typeface="Roboto"/>
              </a:rPr>
              <a:t>NATURA Perform</a:t>
            </a:r>
            <a:endParaRPr lang="fr-FR" sz="6500" b="0" u="none" strike="noStrike" dirty="0">
              <a:solidFill>
                <a:schemeClr val="dk1"/>
              </a:solidFill>
              <a:effectLst/>
              <a:uFillTx/>
              <a:latin typeface="Arial"/>
            </a:endParaRPr>
          </a:p>
        </p:txBody>
      </p:sp>
      <p:sp>
        <p:nvSpPr>
          <p:cNvPr id="50" name="PlaceHolder 2"/>
          <p:cNvSpPr>
            <a:spLocks noGrp="1"/>
          </p:cNvSpPr>
          <p:nvPr>
            <p:ph type="subTitle"/>
          </p:nvPr>
        </p:nvSpPr>
        <p:spPr>
          <a:xfrm>
            <a:off x="653902" y="3825773"/>
            <a:ext cx="3463636" cy="799920"/>
          </a:xfrm>
          <a:prstGeom prst="rect">
            <a:avLst/>
          </a:prstGeom>
          <a:noFill/>
          <a:ln w="0">
            <a:noFill/>
          </a:ln>
        </p:spPr>
        <p:txBody>
          <a:bodyPr lIns="91440" tIns="91440" rIns="91440" bIns="91440" anchor="t">
            <a:normAutofit fontScale="47500" lnSpcReduction="20000"/>
          </a:bodyPr>
          <a:lstStyle/>
          <a:p>
            <a:pPr indent="0">
              <a:lnSpc>
                <a:spcPct val="120000"/>
              </a:lnSpc>
              <a:buNone/>
              <a:tabLst>
                <a:tab pos="0" algn="l"/>
              </a:tabLst>
            </a:pPr>
            <a:r>
              <a:rPr lang="en-US" sz="2000" b="1" u="none" strike="noStrike" dirty="0">
                <a:solidFill>
                  <a:srgbClr val="000000"/>
                </a:solidFill>
                <a:effectLst/>
                <a:uFillTx/>
                <a:latin typeface="Calibri"/>
                <a:ea typeface="Nunito"/>
              </a:rPr>
              <a:t>Introducing NATURA Perform. </a:t>
            </a:r>
            <a:br>
              <a:rPr lang="en-US" sz="2000" b="0" u="none" strike="noStrike" dirty="0">
                <a:solidFill>
                  <a:srgbClr val="000000"/>
                </a:solidFill>
                <a:effectLst/>
                <a:uFillTx/>
                <a:latin typeface="Calibri"/>
                <a:ea typeface="Nunito"/>
              </a:rPr>
            </a:br>
            <a:r>
              <a:rPr lang="en-US" sz="2000" b="0" u="none" strike="noStrike" dirty="0">
                <a:solidFill>
                  <a:srgbClr val="000000"/>
                </a:solidFill>
                <a:effectLst/>
                <a:uFillTx/>
                <a:latin typeface="Calibri"/>
                <a:ea typeface="Nunito"/>
              </a:rPr>
              <a:t>The ultimate 100% natural Sports- &amp; Health </a:t>
            </a:r>
            <a:br>
              <a:rPr lang="en-US" sz="2000" b="0" u="none" strike="noStrike" dirty="0">
                <a:solidFill>
                  <a:srgbClr val="000000"/>
                </a:solidFill>
                <a:effectLst/>
                <a:uFillTx/>
                <a:latin typeface="Calibri"/>
                <a:ea typeface="Nunito"/>
              </a:rPr>
            </a:br>
            <a:r>
              <a:rPr lang="en-US" sz="2000" b="0" u="none" strike="noStrike" dirty="0">
                <a:solidFill>
                  <a:srgbClr val="000000"/>
                </a:solidFill>
                <a:effectLst/>
                <a:uFillTx/>
                <a:latin typeface="Calibri"/>
                <a:ea typeface="Nunito"/>
              </a:rPr>
              <a:t>drink for peak physical and mental performance!</a:t>
            </a:r>
          </a:p>
          <a:p>
            <a:pPr indent="0">
              <a:lnSpc>
                <a:spcPct val="120000"/>
              </a:lnSpc>
              <a:buNone/>
              <a:tabLst>
                <a:tab pos="0" algn="l"/>
              </a:tabLst>
            </a:pPr>
            <a:r>
              <a:rPr lang="en-US" sz="2000" dirty="0">
                <a:solidFill>
                  <a:srgbClr val="000000"/>
                </a:solidFill>
                <a:latin typeface="Calibri"/>
              </a:rPr>
              <a:t>Engineered in the United States of America.</a:t>
            </a:r>
            <a:endParaRPr lang="en-US" sz="2000" b="0" u="none" strike="noStrike" dirty="0">
              <a:solidFill>
                <a:srgbClr val="000000"/>
              </a:solidFill>
              <a:effectLst/>
              <a:uFillTx/>
              <a:latin typeface="OpenSymbol"/>
            </a:endParaRPr>
          </a:p>
        </p:txBody>
      </p:sp>
      <p:pic>
        <p:nvPicPr>
          <p:cNvPr id="3" name="Picture 2">
            <a:extLst>
              <a:ext uri="{FF2B5EF4-FFF2-40B4-BE49-F238E27FC236}">
                <a16:creationId xmlns:a16="http://schemas.microsoft.com/office/drawing/2014/main" id="{BE905DBC-16CF-7ADA-CCC4-C3974BA152DA}"/>
              </a:ext>
            </a:extLst>
          </p:cNvPr>
          <p:cNvPicPr>
            <a:picLocks noChangeAspect="1"/>
          </p:cNvPicPr>
          <p:nvPr/>
        </p:nvPicPr>
        <p:blipFill>
          <a:blip r:embed="rId3" cstate="print">
            <a:extLst>
              <a:ext uri="{28A0092B-C50C-407E-A947-70E740481C1C}">
                <a14:useLocalDpi xmlns:a14="http://schemas.microsoft.com/office/drawing/2010/main" val="0"/>
              </a:ext>
            </a:extLst>
          </a:blip>
          <a:srcRect l="12293" t="5118" r="13477" b="10707"/>
          <a:stretch>
            <a:fillRect/>
          </a:stretch>
        </p:blipFill>
        <p:spPr>
          <a:xfrm>
            <a:off x="1611827" y="1540133"/>
            <a:ext cx="837689" cy="2093492"/>
          </a:xfrm>
          <a:prstGeom prst="rect">
            <a:avLst/>
          </a:prstGeom>
        </p:spPr>
      </p:pic>
      <p:pic>
        <p:nvPicPr>
          <p:cNvPr id="7" name="Picture 6">
            <a:extLst>
              <a:ext uri="{FF2B5EF4-FFF2-40B4-BE49-F238E27FC236}">
                <a16:creationId xmlns:a16="http://schemas.microsoft.com/office/drawing/2014/main" id="{E9AD3315-A114-E3EA-DA1E-6326F42FE077}"/>
              </a:ext>
            </a:extLst>
          </p:cNvPr>
          <p:cNvPicPr>
            <a:picLocks/>
          </p:cNvPicPr>
          <p:nvPr/>
        </p:nvPicPr>
        <p:blipFill>
          <a:blip r:embed="rId4" cstate="print">
            <a:extLst>
              <a:ext uri="{28A0092B-C50C-407E-A947-70E740481C1C}">
                <a14:useLocalDpi xmlns:a14="http://schemas.microsoft.com/office/drawing/2010/main" val="0"/>
              </a:ext>
            </a:extLst>
          </a:blip>
          <a:srcRect l="12189" t="5513" r="13554" b="10973"/>
          <a:stretch>
            <a:fillRect/>
          </a:stretch>
        </p:blipFill>
        <p:spPr>
          <a:xfrm>
            <a:off x="2607917" y="1556545"/>
            <a:ext cx="838800" cy="2095200"/>
          </a:xfrm>
          <a:prstGeom prst="rect">
            <a:avLst/>
          </a:prstGeom>
        </p:spPr>
      </p:pic>
      <p:pic>
        <p:nvPicPr>
          <p:cNvPr id="13" name="Picture 12">
            <a:extLst>
              <a:ext uri="{FF2B5EF4-FFF2-40B4-BE49-F238E27FC236}">
                <a16:creationId xmlns:a16="http://schemas.microsoft.com/office/drawing/2014/main" id="{014B81E7-A0CF-6FF2-2A7C-F58F3D0AE07E}"/>
              </a:ext>
            </a:extLst>
          </p:cNvPr>
          <p:cNvPicPr>
            <a:picLocks noChangeAspect="1"/>
          </p:cNvPicPr>
          <p:nvPr/>
        </p:nvPicPr>
        <p:blipFill>
          <a:blip r:embed="rId5" cstate="print">
            <a:extLst>
              <a:ext uri="{28A0092B-C50C-407E-A947-70E740481C1C}">
                <a14:useLocalDpi xmlns:a14="http://schemas.microsoft.com/office/drawing/2010/main" val="0"/>
              </a:ext>
            </a:extLst>
          </a:blip>
          <a:srcRect l="12925" t="5522" r="12925" b="10843"/>
          <a:stretch>
            <a:fillRect/>
          </a:stretch>
        </p:blipFill>
        <p:spPr>
          <a:xfrm>
            <a:off x="4602319" y="1548530"/>
            <a:ext cx="838800" cy="2085095"/>
          </a:xfrm>
          <a:prstGeom prst="rect">
            <a:avLst/>
          </a:prstGeom>
        </p:spPr>
      </p:pic>
      <p:pic>
        <p:nvPicPr>
          <p:cNvPr id="15" name="Picture 14">
            <a:extLst>
              <a:ext uri="{FF2B5EF4-FFF2-40B4-BE49-F238E27FC236}">
                <a16:creationId xmlns:a16="http://schemas.microsoft.com/office/drawing/2014/main" id="{F5D59BD9-B9B7-334F-9D7D-DFBD769AFD6E}"/>
              </a:ext>
            </a:extLst>
          </p:cNvPr>
          <p:cNvPicPr>
            <a:picLocks noChangeAspect="1"/>
          </p:cNvPicPr>
          <p:nvPr/>
        </p:nvPicPr>
        <p:blipFill>
          <a:blip r:embed="rId6" cstate="print">
            <a:extLst>
              <a:ext uri="{28A0092B-C50C-407E-A947-70E740481C1C}">
                <a14:useLocalDpi xmlns:a14="http://schemas.microsoft.com/office/drawing/2010/main" val="0"/>
              </a:ext>
            </a:extLst>
          </a:blip>
          <a:srcRect l="12304" t="5512" r="14465" b="10836"/>
          <a:stretch>
            <a:fillRect/>
          </a:stretch>
        </p:blipFill>
        <p:spPr>
          <a:xfrm>
            <a:off x="5599520" y="1571400"/>
            <a:ext cx="838800" cy="2111667"/>
          </a:xfrm>
          <a:prstGeom prst="rect">
            <a:avLst/>
          </a:prstGeom>
        </p:spPr>
      </p:pic>
      <p:pic>
        <p:nvPicPr>
          <p:cNvPr id="17" name="Picture 16">
            <a:extLst>
              <a:ext uri="{FF2B5EF4-FFF2-40B4-BE49-F238E27FC236}">
                <a16:creationId xmlns:a16="http://schemas.microsoft.com/office/drawing/2014/main" id="{3EF9F1A9-5357-D06C-6C95-A0CE499B9B4B}"/>
              </a:ext>
            </a:extLst>
          </p:cNvPr>
          <p:cNvPicPr>
            <a:picLocks noChangeAspect="1"/>
          </p:cNvPicPr>
          <p:nvPr/>
        </p:nvPicPr>
        <p:blipFill>
          <a:blip r:embed="rId7" cstate="print">
            <a:extLst>
              <a:ext uri="{28A0092B-C50C-407E-A947-70E740481C1C}">
                <a14:useLocalDpi xmlns:a14="http://schemas.microsoft.com/office/drawing/2010/main" val="0"/>
              </a:ext>
            </a:extLst>
          </a:blip>
          <a:srcRect l="12304" t="5513" r="13554" b="11111"/>
          <a:stretch>
            <a:fillRect/>
          </a:stretch>
        </p:blipFill>
        <p:spPr>
          <a:xfrm>
            <a:off x="6596721" y="1564723"/>
            <a:ext cx="838800" cy="20788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PlaceHolder 1"/>
          <p:cNvSpPr>
            <a:spLocks noGrp="1"/>
          </p:cNvSpPr>
          <p:nvPr>
            <p:ph type="title"/>
          </p:nvPr>
        </p:nvSpPr>
        <p:spPr>
          <a:xfrm>
            <a:off x="228600" y="228600"/>
            <a:ext cx="5914800" cy="980640"/>
          </a:xfrm>
          <a:prstGeom prst="rect">
            <a:avLst/>
          </a:prstGeom>
          <a:noFill/>
          <a:ln w="0">
            <a:noFill/>
          </a:ln>
        </p:spPr>
        <p:txBody>
          <a:bodyPr lIns="91440" tIns="91440" rIns="91440" bIns="91440" anchor="t">
            <a:normAutofit fontScale="90000"/>
          </a:bodyPr>
          <a:lstStyle/>
          <a:p>
            <a:pPr indent="0">
              <a:lnSpc>
                <a:spcPct val="120000"/>
              </a:lnSpc>
              <a:buNone/>
              <a:tabLst>
                <a:tab pos="0" algn="l"/>
              </a:tabLst>
            </a:pPr>
            <a:br>
              <a:rPr lang="de-DE" sz="2600" b="0" u="none" strike="noStrike" dirty="0">
                <a:solidFill>
                  <a:srgbClr val="000000"/>
                </a:solidFill>
                <a:effectLst/>
                <a:uFillTx/>
                <a:latin typeface="Calibri"/>
                <a:ea typeface="Roboto"/>
              </a:rPr>
            </a:br>
            <a:r>
              <a:rPr lang="en-US" sz="2600" b="0" u="none" strike="noStrike" dirty="0">
                <a:solidFill>
                  <a:srgbClr val="000000"/>
                </a:solidFill>
                <a:effectLst/>
                <a:uFillTx/>
                <a:latin typeface="Calibri"/>
                <a:ea typeface="Roboto"/>
              </a:rPr>
              <a:t>Benefits of NATURA Perform</a:t>
            </a:r>
            <a:endParaRPr lang="fr-FR" sz="2600" b="0" u="none" strike="noStrike" dirty="0">
              <a:solidFill>
                <a:schemeClr val="dk1"/>
              </a:solidFill>
              <a:effectLst/>
              <a:uFillTx/>
              <a:latin typeface="Arial"/>
            </a:endParaRPr>
          </a:p>
        </p:txBody>
      </p:sp>
      <p:sp>
        <p:nvSpPr>
          <p:cNvPr id="82" name="PlaceHolder 2"/>
          <p:cNvSpPr>
            <a:spLocks noGrp="1"/>
          </p:cNvSpPr>
          <p:nvPr>
            <p:ph type="body"/>
          </p:nvPr>
        </p:nvSpPr>
        <p:spPr>
          <a:xfrm>
            <a:off x="228601" y="1519110"/>
            <a:ext cx="3602318" cy="3204535"/>
          </a:xfrm>
          <a:prstGeom prst="rect">
            <a:avLst/>
          </a:prstGeom>
          <a:noFill/>
          <a:ln w="0">
            <a:noFill/>
          </a:ln>
        </p:spPr>
        <p:txBody>
          <a:bodyPr lIns="91440" tIns="91440" rIns="91440" bIns="91440" anchor="t">
            <a:normAutofit fontScale="70000" lnSpcReduction="20000"/>
          </a:bodyPr>
          <a:lstStyle/>
          <a:p>
            <a:pPr indent="0">
              <a:lnSpc>
                <a:spcPct val="120000"/>
              </a:lnSpc>
              <a:buNone/>
              <a:tabLst>
                <a:tab pos="0" algn="l"/>
              </a:tabLst>
            </a:pPr>
            <a:r>
              <a:rPr lang="en-US" sz="1700" b="1" u="none" strike="noStrike"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rPr>
              <a:t>NATURA Perform: Fuel Your Nature</a:t>
            </a:r>
          </a:p>
          <a:p>
            <a:pPr indent="0">
              <a:lnSpc>
                <a:spcPct val="120000"/>
              </a:lnSpc>
              <a:buNone/>
              <a:tabLst>
                <a:tab pos="0" algn="l"/>
              </a:tabLst>
            </a:pPr>
            <a:endParaRPr lang="en-US" sz="1700" b="0" u="none" strike="noStrike"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endParaRPr>
          </a:p>
          <a:p>
            <a:pPr marL="171450" indent="-171450">
              <a:lnSpc>
                <a:spcPct val="120000"/>
              </a:lnSpc>
              <a:buFont typeface="Arial" panose="020B0604020202020204" pitchFamily="34" charset="0"/>
              <a:buChar char="•"/>
              <a:tabLst>
                <a:tab pos="0" algn="l"/>
              </a:tabLst>
            </a:pPr>
            <a:r>
              <a:rPr lang="en-US" sz="1700" b="0" u="none" strike="noStrike"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rPr>
              <a:t>NATURA Perform: Nature's Fuel. Your Edge</a:t>
            </a:r>
          </a:p>
          <a:p>
            <a:pPr marL="171450" indent="-171450">
              <a:lnSpc>
                <a:spcPct val="120000"/>
              </a:lnSpc>
              <a:buFont typeface="Arial" panose="020B0604020202020204" pitchFamily="34" charset="0"/>
              <a:buChar char="•"/>
              <a:tabLst>
                <a:tab pos="0" algn="l"/>
              </a:tabLst>
            </a:pPr>
            <a:r>
              <a:rPr lang="en-US" sz="1700" b="0" u="none" strike="noStrike"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rPr>
              <a:t>Perform at Your Peak. Naturally</a:t>
            </a:r>
          </a:p>
          <a:p>
            <a:pPr marL="171450" indent="-171450">
              <a:lnSpc>
                <a:spcPct val="120000"/>
              </a:lnSpc>
              <a:buFont typeface="Arial" panose="020B0604020202020204" pitchFamily="34" charset="0"/>
              <a:buChar char="•"/>
              <a:tabLst>
                <a:tab pos="0" algn="l"/>
              </a:tabLst>
            </a:pPr>
            <a:r>
              <a:rPr lang="en-US" sz="1700" b="0" u="none" strike="noStrike"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rPr>
              <a:t>Pure Hydration. Peak Performance</a:t>
            </a:r>
          </a:p>
          <a:p>
            <a:pPr marL="171450" indent="-171450">
              <a:lnSpc>
                <a:spcPct val="120000"/>
              </a:lnSpc>
              <a:buFont typeface="Arial" panose="020B0604020202020204" pitchFamily="34" charset="0"/>
              <a:buChar char="•"/>
              <a:tabLst>
                <a:tab pos="0" algn="l"/>
              </a:tabLst>
            </a:pPr>
            <a:r>
              <a:rPr lang="en-US" sz="1700" b="0" u="none" strike="noStrike"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rPr>
              <a:t>Your Body's Natural Request</a:t>
            </a:r>
            <a:br>
              <a:rPr lang="en-US" sz="1700" b="0" u="none" strike="noStrike"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rPr>
            </a:br>
            <a:endParaRPr lang="en-US" sz="1700" b="0" u="none" strike="noStrike"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endParaRPr>
          </a:p>
          <a:p>
            <a:pPr>
              <a:lnSpc>
                <a:spcPct val="120000"/>
              </a:lnSpc>
              <a:tabLst>
                <a:tab pos="0" algn="l"/>
              </a:tabLst>
            </a:pPr>
            <a:r>
              <a:rPr lang="en-US" sz="1700" b="1" u="none" strike="noStrike"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rPr>
              <a:t>Benefit-Driven &amp; Direct</a:t>
            </a:r>
            <a:br>
              <a:rPr lang="en-US" sz="1700" b="0" u="none" strike="noStrike"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rPr>
            </a:br>
            <a:endParaRPr lang="en-US" sz="1700" b="0" u="none" strike="noStrike"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endParaRPr>
          </a:p>
          <a:p>
            <a:pPr marL="171450" indent="-171450">
              <a:lnSpc>
                <a:spcPct val="120000"/>
              </a:lnSpc>
              <a:buFont typeface="Arial" panose="020B0604020202020204" pitchFamily="34" charset="0"/>
              <a:buChar char="•"/>
              <a:tabLst>
                <a:tab pos="0" algn="l"/>
              </a:tabLst>
            </a:pPr>
            <a:r>
              <a:rPr lang="en-US" sz="1700" b="0" u="none" strike="noStrike"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rPr>
              <a:t>Sustain Energy. Accelerate Recovery. Naturally</a:t>
            </a:r>
          </a:p>
          <a:p>
            <a:pPr marL="171450" indent="-171450">
              <a:lnSpc>
                <a:spcPct val="120000"/>
              </a:lnSpc>
              <a:buFont typeface="Arial" panose="020B0604020202020204" pitchFamily="34" charset="0"/>
              <a:buChar char="•"/>
              <a:tabLst>
                <a:tab pos="0" algn="l"/>
              </a:tabLst>
            </a:pPr>
            <a:r>
              <a:rPr lang="en-US" sz="1700" b="0" u="none" strike="noStrike"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rPr>
              <a:t>Hydration and Electrolytes, Powered by Nature</a:t>
            </a:r>
          </a:p>
          <a:p>
            <a:pPr marL="171450" indent="-171450">
              <a:lnSpc>
                <a:spcPct val="120000"/>
              </a:lnSpc>
              <a:buFont typeface="Arial" panose="020B0604020202020204" pitchFamily="34" charset="0"/>
              <a:buChar char="•"/>
              <a:tabLst>
                <a:tab pos="0" algn="l"/>
              </a:tabLst>
            </a:pPr>
            <a:r>
              <a:rPr lang="en-US" sz="1700" b="0" u="none" strike="noStrike"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rPr>
              <a:t>More Than Hydration: Natural Energy + Rapid Recovery</a:t>
            </a:r>
          </a:p>
          <a:p>
            <a:pPr marL="171450" indent="-171450">
              <a:lnSpc>
                <a:spcPct val="120000"/>
              </a:lnSpc>
              <a:buFont typeface="Arial" panose="020B0604020202020204" pitchFamily="34" charset="0"/>
              <a:buChar char="•"/>
              <a:tabLst>
                <a:tab pos="0" algn="l"/>
              </a:tabLst>
            </a:pPr>
            <a:r>
              <a:rPr lang="en-US" sz="1700" b="0" u="none" strike="noStrike"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rPr>
              <a:t>The Natural Edge for Your workout and Your Health</a:t>
            </a:r>
          </a:p>
          <a:p>
            <a:pPr marL="171450" indent="-171450">
              <a:lnSpc>
                <a:spcPct val="120000"/>
              </a:lnSpc>
              <a:buFont typeface="Arial" panose="020B0604020202020204" pitchFamily="34" charset="0"/>
              <a:buChar char="•"/>
              <a:tabLst>
                <a:tab pos="0" algn="l"/>
              </a:tabLst>
            </a:pPr>
            <a:r>
              <a:rPr lang="en-US" sz="1700" b="0" u="none" strike="noStrike"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rPr>
              <a:t>Replenish What You Lose. Fuel What You Do.</a:t>
            </a:r>
          </a:p>
          <a:p>
            <a:pPr indent="0">
              <a:lnSpc>
                <a:spcPct val="120000"/>
              </a:lnSpc>
              <a:buNone/>
              <a:tabLst>
                <a:tab pos="0" algn="l"/>
              </a:tabLst>
            </a:pPr>
            <a:endParaRPr lang="en-US" sz="1200" b="0" u="none" strike="noStrike" dirty="0">
              <a:solidFill>
                <a:srgbClr val="000000"/>
              </a:solidFill>
              <a:effectLst/>
              <a:uFillTx/>
              <a:latin typeface="OpenSymbol"/>
            </a:endParaRPr>
          </a:p>
        </p:txBody>
      </p:sp>
      <p:cxnSp>
        <p:nvCxnSpPr>
          <p:cNvPr id="83" name="Google Shape;175;p32"/>
          <p:cNvCxnSpPr/>
          <p:nvPr/>
        </p:nvCxnSpPr>
        <p:spPr>
          <a:xfrm>
            <a:off x="0" y="1213560"/>
            <a:ext cx="9144360" cy="360"/>
          </a:xfrm>
          <a:prstGeom prst="straightConnector1">
            <a:avLst/>
          </a:prstGeom>
          <a:ln w="9525">
            <a:solidFill>
              <a:srgbClr val="000000"/>
            </a:solidFill>
            <a:round/>
          </a:ln>
        </p:spPr>
      </p:cxnSp>
      <p:sp>
        <p:nvSpPr>
          <p:cNvPr id="2" name="PlaceHolder 2">
            <a:extLst>
              <a:ext uri="{FF2B5EF4-FFF2-40B4-BE49-F238E27FC236}">
                <a16:creationId xmlns:a16="http://schemas.microsoft.com/office/drawing/2014/main" id="{298EC12D-006B-0902-D482-DFD3A0D78727}"/>
              </a:ext>
            </a:extLst>
          </p:cNvPr>
          <p:cNvSpPr txBox="1">
            <a:spLocks/>
          </p:cNvSpPr>
          <p:nvPr/>
        </p:nvSpPr>
        <p:spPr>
          <a:xfrm>
            <a:off x="3932517" y="1519109"/>
            <a:ext cx="3795059" cy="3204535"/>
          </a:xfrm>
          <a:prstGeom prst="rect">
            <a:avLst/>
          </a:prstGeom>
          <a:noFill/>
          <a:ln w="0">
            <a:noFill/>
          </a:ln>
        </p:spPr>
        <p:txBody>
          <a:bodyPr lIns="91440" tIns="91440" rIns="91440" bIns="9144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tabLst>
                <a:tab pos="0" algn="l"/>
              </a:tabLst>
            </a:pPr>
            <a:r>
              <a:rPr lang="en-US" sz="1200" b="1" dirty="0">
                <a:solidFill>
                  <a:srgbClr val="000000"/>
                </a:solidFill>
                <a:latin typeface="Calibri" panose="020F0502020204030204" pitchFamily="34" charset="0"/>
                <a:ea typeface="Calibri" panose="020F0502020204030204" pitchFamily="34" charset="0"/>
                <a:cs typeface="Calibri" panose="020F0502020204030204" pitchFamily="34" charset="0"/>
              </a:rPr>
              <a:t>"Health Drink" Focus (Broader Audience)</a:t>
            </a:r>
          </a:p>
          <a:p>
            <a:pPr>
              <a:lnSpc>
                <a:spcPct val="120000"/>
              </a:lnSpc>
              <a:tabLst>
                <a:tab pos="0" algn="l"/>
              </a:tabLst>
            </a:pPr>
            <a:r>
              <a:rPr lang="en-US" sz="1200" b="1" dirty="0">
                <a:solidFill>
                  <a:srgbClr val="000000"/>
                </a:solidFill>
                <a:latin typeface="Calibri" panose="020F0502020204030204" pitchFamily="34" charset="0"/>
                <a:ea typeface="Calibri" panose="020F0502020204030204" pitchFamily="34" charset="0"/>
                <a:cs typeface="Calibri" panose="020F0502020204030204" pitchFamily="34" charset="0"/>
              </a:rPr>
              <a:t>Elevate Your Active Lifestyle - The Natural Way</a:t>
            </a:r>
          </a:p>
          <a:p>
            <a:pPr>
              <a:lnSpc>
                <a:spcPct val="120000"/>
              </a:lnSpc>
              <a:tabLst>
                <a:tab pos="0" algn="l"/>
              </a:tabLst>
            </a:pPr>
            <a:endPar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71450" indent="-171450">
              <a:lnSpc>
                <a:spcPct val="120000"/>
              </a:lnSpc>
              <a:buFont typeface="Arial" panose="020B0604020202020204" pitchFamily="34" charset="0"/>
              <a:buChar char="•"/>
              <a:tabLst>
                <a:tab pos="0" algn="l"/>
              </a:tabLst>
            </a:pP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Daily Hydration, Amplified with Natural Nutrients</a:t>
            </a:r>
          </a:p>
          <a:p>
            <a:pPr marL="171450" indent="-171450">
              <a:lnSpc>
                <a:spcPct val="120000"/>
              </a:lnSpc>
              <a:buFont typeface="Arial" panose="020B0604020202020204" pitchFamily="34" charset="0"/>
              <a:buChar char="•"/>
              <a:tabLst>
                <a:tab pos="0" algn="l"/>
              </a:tabLst>
            </a:pP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For the Gym and Beyond: Natural Wellness in Every Sip</a:t>
            </a:r>
          </a:p>
          <a:p>
            <a:pPr marL="171450" indent="-171450">
              <a:lnSpc>
                <a:spcPct val="120000"/>
              </a:lnSpc>
              <a:buFont typeface="Arial" panose="020B0604020202020204" pitchFamily="34" charset="0"/>
              <a:buChar char="•"/>
              <a:tabLst>
                <a:tab pos="0" algn="l"/>
              </a:tabLst>
            </a:pP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Nourish Your Body’s  &amp; Brains Momentum</a:t>
            </a:r>
          </a:p>
          <a:p>
            <a:pPr marL="171450" indent="-171450">
              <a:lnSpc>
                <a:spcPct val="120000"/>
              </a:lnSpc>
              <a:buFont typeface="Arial" panose="020B0604020202020204" pitchFamily="34" charset="0"/>
              <a:buChar char="•"/>
              <a:tabLst>
                <a:tab pos="0" algn="l"/>
              </a:tabLst>
            </a:pP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The Clean, Natural Way to Stay Energized and Hydrated</a:t>
            </a:r>
          </a:p>
          <a:p>
            <a:pPr>
              <a:lnSpc>
                <a:spcPct val="120000"/>
              </a:lnSpc>
              <a:tabLst>
                <a:tab pos="0" algn="l"/>
              </a:tabLst>
            </a:pPr>
            <a:endPar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nSpc>
                <a:spcPct val="120000"/>
              </a:lnSpc>
              <a:tabLst>
                <a:tab pos="0" algn="l"/>
              </a:tabLst>
            </a:pPr>
            <a:r>
              <a:rPr lang="en-US" sz="1200" b="1" dirty="0">
                <a:solidFill>
                  <a:srgbClr val="000000"/>
                </a:solidFill>
                <a:latin typeface="Calibri" panose="020F0502020204030204" pitchFamily="34" charset="0"/>
                <a:ea typeface="Calibri" panose="020F0502020204030204" pitchFamily="34" charset="0"/>
                <a:cs typeface="Calibri" panose="020F0502020204030204" pitchFamily="34" charset="0"/>
              </a:rPr>
              <a:t>Premium &amp; Sophisticated Where Nature Meets Performance</a:t>
            </a:r>
          </a:p>
          <a:p>
            <a:pPr>
              <a:lnSpc>
                <a:spcPct val="120000"/>
              </a:lnSpc>
              <a:tabLst>
                <a:tab pos="0" algn="l"/>
              </a:tabLst>
            </a:pPr>
            <a:endPar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71450" indent="-171450">
              <a:lnSpc>
                <a:spcPct val="120000"/>
              </a:lnSpc>
              <a:buFont typeface="Arial" panose="020B0604020202020204" pitchFamily="34" charset="0"/>
              <a:buChar char="•"/>
              <a:tabLst>
                <a:tab pos="0" algn="l"/>
              </a:tabLst>
            </a:pP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Engineered by Nature, Designed to Perform</a:t>
            </a:r>
          </a:p>
          <a:p>
            <a:pPr marL="171450" indent="-171450">
              <a:lnSpc>
                <a:spcPct val="120000"/>
              </a:lnSpc>
              <a:buFont typeface="Arial" panose="020B0604020202020204" pitchFamily="34" charset="0"/>
              <a:buChar char="•"/>
              <a:tabLst>
                <a:tab pos="0" algn="l"/>
              </a:tabLst>
            </a:pP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The Art of Natural Replenishment</a:t>
            </a:r>
          </a:p>
          <a:p>
            <a:pPr marL="171450" indent="-171450">
              <a:lnSpc>
                <a:spcPct val="120000"/>
              </a:lnSpc>
              <a:buFont typeface="Arial" panose="020B0604020202020204" pitchFamily="34" charset="0"/>
              <a:buChar char="•"/>
              <a:tabLst>
                <a:tab pos="0" algn="l"/>
              </a:tabLst>
            </a:pP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Unlock Your Potential with Nature's Formula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PlaceHolder 1"/>
          <p:cNvSpPr>
            <a:spLocks noGrp="1"/>
          </p:cNvSpPr>
          <p:nvPr>
            <p:ph type="title"/>
          </p:nvPr>
        </p:nvSpPr>
        <p:spPr>
          <a:xfrm>
            <a:off x="228600" y="228600"/>
            <a:ext cx="8515080" cy="571320"/>
          </a:xfrm>
          <a:prstGeom prst="rect">
            <a:avLst/>
          </a:prstGeom>
          <a:noFill/>
          <a:ln w="0">
            <a:noFill/>
          </a:ln>
        </p:spPr>
        <p:txBody>
          <a:bodyPr lIns="91440" tIns="91440" rIns="91440" bIns="91440" anchor="b">
            <a:normAutofit fontScale="90000"/>
          </a:bodyPr>
          <a:lstStyle/>
          <a:p>
            <a:pPr indent="0">
              <a:lnSpc>
                <a:spcPct val="120000"/>
              </a:lnSpc>
              <a:buNone/>
              <a:tabLst>
                <a:tab pos="0" algn="l"/>
              </a:tabLst>
            </a:pPr>
            <a:r>
              <a:rPr lang="en-US" sz="2600" b="0" u="none" strike="noStrike">
                <a:solidFill>
                  <a:srgbClr val="000000"/>
                </a:solidFill>
                <a:effectLst/>
                <a:uFillTx/>
                <a:latin typeface="Calibri"/>
                <a:ea typeface="Roboto"/>
              </a:rPr>
              <a:t>Conclusions</a:t>
            </a:r>
            <a:endParaRPr lang="fr-FR" sz="2600" b="0" u="none" strike="noStrike">
              <a:solidFill>
                <a:schemeClr val="dk1"/>
              </a:solidFill>
              <a:effectLst/>
              <a:uFillTx/>
              <a:latin typeface="Arial"/>
            </a:endParaRPr>
          </a:p>
        </p:txBody>
      </p:sp>
      <p:sp>
        <p:nvSpPr>
          <p:cNvPr id="85" name="PlaceHolder 2"/>
          <p:cNvSpPr>
            <a:spLocks noGrp="1"/>
          </p:cNvSpPr>
          <p:nvPr>
            <p:ph type="subTitle"/>
          </p:nvPr>
        </p:nvSpPr>
        <p:spPr>
          <a:xfrm>
            <a:off x="228600" y="1876320"/>
            <a:ext cx="6009840" cy="1971360"/>
          </a:xfrm>
          <a:prstGeom prst="rect">
            <a:avLst/>
          </a:prstGeom>
          <a:noFill/>
          <a:ln w="0">
            <a:noFill/>
          </a:ln>
        </p:spPr>
        <p:txBody>
          <a:bodyPr lIns="91440" tIns="91440" rIns="91440" bIns="91440" anchor="t">
            <a:normAutofit/>
          </a:bodyPr>
          <a:lstStyle/>
          <a:p>
            <a:pPr indent="0">
              <a:lnSpc>
                <a:spcPct val="120000"/>
              </a:lnSpc>
              <a:buNone/>
              <a:tabLst>
                <a:tab pos="0" algn="l"/>
              </a:tabLst>
            </a:pPr>
            <a:r>
              <a:rPr lang="en-US" sz="1200" b="1" u="none" strike="noStrike" dirty="0">
                <a:solidFill>
                  <a:srgbClr val="000000"/>
                </a:solidFill>
                <a:effectLst/>
                <a:uFillTx/>
                <a:latin typeface="Calibri"/>
                <a:ea typeface="Nunito"/>
              </a:rPr>
              <a:t>NATURA Perform </a:t>
            </a:r>
            <a:r>
              <a:rPr lang="en-US" sz="1200" b="0" u="none" strike="noStrike" dirty="0">
                <a:solidFill>
                  <a:srgbClr val="000000"/>
                </a:solidFill>
                <a:effectLst/>
                <a:uFillTx/>
                <a:latin typeface="Calibri"/>
                <a:ea typeface="Nunito"/>
              </a:rPr>
              <a:t>stands out as the </a:t>
            </a:r>
            <a:r>
              <a:rPr lang="en-US" sz="1200" b="1" u="none" strike="noStrike" dirty="0">
                <a:solidFill>
                  <a:srgbClr val="000000"/>
                </a:solidFill>
                <a:effectLst/>
                <a:uFillTx/>
                <a:latin typeface="Calibri"/>
                <a:ea typeface="Nunito"/>
              </a:rPr>
              <a:t>uncompromising choice</a:t>
            </a:r>
            <a:r>
              <a:rPr lang="en-US" sz="1200" b="0" u="none" strike="noStrike" dirty="0">
                <a:solidFill>
                  <a:srgbClr val="000000"/>
                </a:solidFill>
                <a:effectLst/>
                <a:uFillTx/>
                <a:latin typeface="Calibri"/>
                <a:ea typeface="Nunito"/>
              </a:rPr>
              <a:t> for athletes, health-conscious individuals, and mentally highly active people. With its </a:t>
            </a:r>
            <a:r>
              <a:rPr lang="en-US" sz="1200" b="1" u="none" strike="noStrike" dirty="0">
                <a:solidFill>
                  <a:srgbClr val="000000"/>
                </a:solidFill>
                <a:effectLst/>
                <a:uFillTx/>
                <a:latin typeface="Calibri"/>
                <a:ea typeface="Nunito"/>
              </a:rPr>
              <a:t>natural ingredients</a:t>
            </a:r>
            <a:r>
              <a:rPr lang="en-US" sz="1200" b="0" u="none" strike="noStrike" dirty="0">
                <a:solidFill>
                  <a:srgbClr val="000000"/>
                </a:solidFill>
                <a:effectLst/>
                <a:uFillTx/>
                <a:latin typeface="Calibri"/>
                <a:ea typeface="Nunito"/>
              </a:rPr>
              <a:t>, you can fuel your body effectively while enjoying peak performance, without harming your health. Choose </a:t>
            </a:r>
            <a:r>
              <a:rPr lang="en-US" sz="1200" b="1" u="none" strike="noStrike" dirty="0">
                <a:solidFill>
                  <a:srgbClr val="000000"/>
                </a:solidFill>
                <a:effectLst/>
                <a:uFillTx/>
                <a:latin typeface="Calibri"/>
                <a:ea typeface="Nunito"/>
              </a:rPr>
              <a:t>NATURA Perform</a:t>
            </a:r>
            <a:r>
              <a:rPr lang="en-US" sz="1200" b="0" u="none" strike="noStrike" dirty="0">
                <a:solidFill>
                  <a:srgbClr val="000000"/>
                </a:solidFill>
                <a:effectLst/>
                <a:uFillTx/>
                <a:latin typeface="Calibri"/>
                <a:ea typeface="Nunito"/>
              </a:rPr>
              <a:t>—because your goals deserve </a:t>
            </a:r>
            <a:r>
              <a:rPr lang="en-US" sz="1200" b="1" u="none" strike="noStrike" dirty="0">
                <a:solidFill>
                  <a:srgbClr val="000000"/>
                </a:solidFill>
                <a:effectLst/>
                <a:uFillTx/>
                <a:latin typeface="Calibri"/>
                <a:ea typeface="Nunito"/>
              </a:rPr>
              <a:t>pure fuel</a:t>
            </a:r>
            <a:r>
              <a:rPr lang="en-US" sz="1200" b="0" u="none" strike="noStrike" dirty="0">
                <a:solidFill>
                  <a:srgbClr val="000000"/>
                </a:solidFill>
                <a:effectLst/>
                <a:uFillTx/>
                <a:latin typeface="Calibri"/>
                <a:ea typeface="Nunito"/>
              </a:rPr>
              <a:t> for relentless success.</a:t>
            </a:r>
            <a:endParaRPr lang="en-US" sz="1200" b="0" u="none" strike="noStrike" dirty="0">
              <a:solidFill>
                <a:srgbClr val="000000"/>
              </a:solidFill>
              <a:effectLst/>
              <a:uFillTx/>
              <a:latin typeface="OpenSymbol"/>
            </a:endParaRPr>
          </a:p>
        </p:txBody>
      </p:sp>
      <p:cxnSp>
        <p:nvCxnSpPr>
          <p:cNvPr id="87" name="Google Shape;160;p30"/>
          <p:cNvCxnSpPr/>
          <p:nvPr/>
        </p:nvCxnSpPr>
        <p:spPr>
          <a:xfrm>
            <a:off x="0" y="801000"/>
            <a:ext cx="9144360" cy="360"/>
          </a:xfrm>
          <a:prstGeom prst="straightConnector1">
            <a:avLst/>
          </a:prstGeom>
          <a:ln w="9525">
            <a:solidFill>
              <a:srgbClr val="000000"/>
            </a:solidFill>
            <a:round/>
          </a:ln>
        </p:spPr>
      </p:cxnSp>
      <p:pic>
        <p:nvPicPr>
          <p:cNvPr id="7" name="Picture 6">
            <a:extLst>
              <a:ext uri="{FF2B5EF4-FFF2-40B4-BE49-F238E27FC236}">
                <a16:creationId xmlns:a16="http://schemas.microsoft.com/office/drawing/2014/main" id="{DC3872BB-6164-5345-F3AF-BBD90F7F41A6}"/>
              </a:ext>
            </a:extLst>
          </p:cNvPr>
          <p:cNvPicPr>
            <a:picLocks noChangeAspect="1"/>
          </p:cNvPicPr>
          <p:nvPr/>
        </p:nvPicPr>
        <p:blipFill>
          <a:blip r:embed="rId2"/>
          <a:srcRect r="52890"/>
          <a:stretch>
            <a:fillRect/>
          </a:stretch>
        </p:blipFill>
        <p:spPr>
          <a:xfrm rot="766500">
            <a:off x="6800380" y="1243305"/>
            <a:ext cx="1451168" cy="3569316"/>
          </a:xfrm>
          <a:prstGeom prst="rect">
            <a:avLst/>
          </a:prstGeom>
        </p:spPr>
      </p:pic>
      <p:pic>
        <p:nvPicPr>
          <p:cNvPr id="4" name="Picture 3">
            <a:extLst>
              <a:ext uri="{FF2B5EF4-FFF2-40B4-BE49-F238E27FC236}">
                <a16:creationId xmlns:a16="http://schemas.microsoft.com/office/drawing/2014/main" id="{453B806C-6862-F47B-75CE-5F5D0F597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1846" y="1201185"/>
            <a:ext cx="2058459" cy="371371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PlaceHolder 1"/>
          <p:cNvSpPr>
            <a:spLocks noGrp="1"/>
          </p:cNvSpPr>
          <p:nvPr>
            <p:ph type="title"/>
          </p:nvPr>
        </p:nvSpPr>
        <p:spPr>
          <a:xfrm>
            <a:off x="228600" y="228600"/>
            <a:ext cx="7810200" cy="1056960"/>
          </a:xfrm>
          <a:prstGeom prst="rect">
            <a:avLst/>
          </a:prstGeom>
          <a:noFill/>
          <a:ln w="0">
            <a:noFill/>
          </a:ln>
        </p:spPr>
        <p:txBody>
          <a:bodyPr lIns="91440" tIns="91440" rIns="91440" bIns="91440" anchor="b">
            <a:normAutofit/>
          </a:bodyPr>
          <a:lstStyle/>
          <a:p>
            <a:pPr indent="0">
              <a:lnSpc>
                <a:spcPct val="120000"/>
              </a:lnSpc>
              <a:buNone/>
              <a:tabLst>
                <a:tab pos="0" algn="l"/>
              </a:tabLst>
            </a:pPr>
            <a:r>
              <a:rPr lang="en-US" sz="1200" b="0" u="none" strike="noStrike">
                <a:solidFill>
                  <a:srgbClr val="000000"/>
                </a:solidFill>
                <a:effectLst/>
                <a:uFillTx/>
                <a:latin typeface="Calibri"/>
                <a:ea typeface="Roboto"/>
              </a:rPr>
              <a:t>Thank you!</a:t>
            </a:r>
            <a:endParaRPr lang="fr-FR" sz="1200" b="0" u="none" strike="noStrike">
              <a:solidFill>
                <a:schemeClr val="dk1"/>
              </a:solidFill>
              <a:effectLst/>
              <a:uFillTx/>
              <a:latin typeface="Arial"/>
            </a:endParaRPr>
          </a:p>
        </p:txBody>
      </p:sp>
      <p:sp>
        <p:nvSpPr>
          <p:cNvPr id="89" name="PlaceHolder 2"/>
          <p:cNvSpPr>
            <a:spLocks noGrp="1"/>
          </p:cNvSpPr>
          <p:nvPr>
            <p:ph type="subTitle"/>
          </p:nvPr>
        </p:nvSpPr>
        <p:spPr>
          <a:xfrm>
            <a:off x="228600" y="1285920"/>
            <a:ext cx="6409800" cy="1047240"/>
          </a:xfrm>
          <a:prstGeom prst="rect">
            <a:avLst/>
          </a:prstGeom>
          <a:noFill/>
          <a:ln w="0">
            <a:noFill/>
          </a:ln>
        </p:spPr>
        <p:txBody>
          <a:bodyPr lIns="91440" tIns="91440" rIns="91440" bIns="91440" anchor="t">
            <a:normAutofit/>
          </a:bodyPr>
          <a:lstStyle/>
          <a:p>
            <a:pPr indent="0">
              <a:lnSpc>
                <a:spcPct val="120000"/>
              </a:lnSpc>
              <a:buNone/>
              <a:tabLst>
                <a:tab pos="0" algn="l"/>
              </a:tabLst>
            </a:pPr>
            <a:r>
              <a:rPr lang="en-US" sz="1200" b="0" u="none" strike="noStrike">
                <a:solidFill>
                  <a:srgbClr val="000000"/>
                </a:solidFill>
                <a:effectLst/>
                <a:uFillTx/>
                <a:latin typeface="Calibri"/>
                <a:ea typeface="Nunito"/>
              </a:rPr>
              <a:t>Do you have any questions?</a:t>
            </a:r>
            <a:endParaRPr lang="en-US" sz="1200" b="0" u="none" strike="noStrike">
              <a:solidFill>
                <a:srgbClr val="000000"/>
              </a:solidFill>
              <a:effectLst/>
              <a:uFillTx/>
              <a:latin typeface="OpenSymbol"/>
            </a:endParaRPr>
          </a:p>
        </p:txBody>
      </p:sp>
      <p:sp>
        <p:nvSpPr>
          <p:cNvPr id="91" name="Google Shape;282;p40"/>
          <p:cNvSpPr/>
          <p:nvPr/>
        </p:nvSpPr>
        <p:spPr>
          <a:xfrm>
            <a:off x="304920" y="3155040"/>
            <a:ext cx="290880" cy="291240"/>
          </a:xfrm>
          <a:custGeom>
            <a:avLst/>
            <a:gdLst>
              <a:gd name="textAreaLeft" fmla="*/ 0 w 290880"/>
              <a:gd name="textAreaRight" fmla="*/ 291240 w 290880"/>
              <a:gd name="textAreaTop" fmla="*/ 0 h 291240"/>
              <a:gd name="textAreaBottom" fmla="*/ 291600 h 291240"/>
            </a:gdLst>
            <a:ahLst/>
            <a:cxnLst/>
            <a:rect l="textAreaLeft" t="textAreaTop" r="textAreaRight" b="textAreaBottom"/>
            <a:pathLst>
              <a:path w="10860" h="10872">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grpSp>
        <p:nvGrpSpPr>
          <p:cNvPr id="92" name="Google Shape;283;p40"/>
          <p:cNvGrpSpPr/>
          <p:nvPr/>
        </p:nvGrpSpPr>
        <p:grpSpPr>
          <a:xfrm>
            <a:off x="738720" y="3154680"/>
            <a:ext cx="287640" cy="292320"/>
            <a:chOff x="738720" y="3154680"/>
            <a:chExt cx="287640" cy="292320"/>
          </a:xfrm>
        </p:grpSpPr>
        <p:sp>
          <p:nvSpPr>
            <p:cNvPr id="93" name="Google Shape;284;p40"/>
            <p:cNvSpPr/>
            <p:nvPr/>
          </p:nvSpPr>
          <p:spPr>
            <a:xfrm>
              <a:off x="738720" y="3154680"/>
              <a:ext cx="287640" cy="292320"/>
            </a:xfrm>
            <a:custGeom>
              <a:avLst/>
              <a:gdLst>
                <a:gd name="textAreaLeft" fmla="*/ 0 w 287640"/>
                <a:gd name="textAreaRight" fmla="*/ 288000 w 287640"/>
                <a:gd name="textAreaTop" fmla="*/ 0 h 292320"/>
                <a:gd name="textAreaBottom" fmla="*/ 292680 h 292320"/>
              </a:gdLst>
              <a:ahLst/>
              <a:cxnLst/>
              <a:rect l="textAreaLeft" t="textAreaTop" r="textAreaRight" b="textAreaBottom"/>
              <a:pathLst>
                <a:path w="10872" h="1086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94" name="Google Shape;285;p40"/>
            <p:cNvSpPr/>
            <p:nvPr/>
          </p:nvSpPr>
          <p:spPr>
            <a:xfrm>
              <a:off x="792720" y="3209760"/>
              <a:ext cx="178920" cy="181800"/>
            </a:xfrm>
            <a:custGeom>
              <a:avLst/>
              <a:gdLst>
                <a:gd name="textAreaLeft" fmla="*/ 0 w 178920"/>
                <a:gd name="textAreaRight" fmla="*/ 179280 w 178920"/>
                <a:gd name="textAreaTop" fmla="*/ 0 h 181800"/>
                <a:gd name="textAreaBottom" fmla="*/ 182160 h 181800"/>
              </a:gdLst>
              <a:ahLst/>
              <a:cxnLst/>
              <a:rect l="textAreaLeft" t="textAreaTop" r="textAreaRight" b="textAreaBottom"/>
              <a:pathLst>
                <a:path w="6764" h="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080" bIns="910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95" name="Google Shape;286;p40"/>
            <p:cNvSpPr/>
            <p:nvPr/>
          </p:nvSpPr>
          <p:spPr>
            <a:xfrm>
              <a:off x="834480" y="3252960"/>
              <a:ext cx="95040" cy="95040"/>
            </a:xfrm>
            <a:custGeom>
              <a:avLst/>
              <a:gdLst>
                <a:gd name="textAreaLeft" fmla="*/ 0 w 95040"/>
                <a:gd name="textAreaRight" fmla="*/ 95400 w 95040"/>
                <a:gd name="textAreaTop" fmla="*/ 0 h 95040"/>
                <a:gd name="textAreaBottom" fmla="*/ 95400 h 95040"/>
              </a:gdLst>
              <a:ahLst/>
              <a:cxnLst/>
              <a:rect l="textAreaLeft" t="textAreaTop" r="textAreaRight" b="textAreaBottom"/>
              <a:pathLst>
                <a:path w="3607" h="3542">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47520" bIns="4752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96" name="Google Shape;287;p40"/>
            <p:cNvSpPr/>
            <p:nvPr/>
          </p:nvSpPr>
          <p:spPr>
            <a:xfrm>
              <a:off x="918720" y="3233160"/>
              <a:ext cx="24120" cy="24480"/>
            </a:xfrm>
            <a:custGeom>
              <a:avLst/>
              <a:gdLst>
                <a:gd name="textAreaLeft" fmla="*/ 0 w 24120"/>
                <a:gd name="textAreaRight" fmla="*/ 24480 w 24120"/>
                <a:gd name="textAreaTop" fmla="*/ 0 h 24480"/>
                <a:gd name="textAreaBottom" fmla="*/ 24840 h 24480"/>
              </a:gdLst>
              <a:ahLst/>
              <a:cxnLst/>
              <a:rect l="textAreaLeft" t="textAreaTop" r="textAreaRight" b="textAreaBottom"/>
              <a:pathLst>
                <a:path w="929" h="918">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grpSp>
      <p:grpSp>
        <p:nvGrpSpPr>
          <p:cNvPr id="97" name="Google Shape;288;p40"/>
          <p:cNvGrpSpPr/>
          <p:nvPr/>
        </p:nvGrpSpPr>
        <p:grpSpPr>
          <a:xfrm>
            <a:off x="1181160" y="3154680"/>
            <a:ext cx="292320" cy="292320"/>
            <a:chOff x="1181160" y="3154680"/>
            <a:chExt cx="292320" cy="292320"/>
          </a:xfrm>
        </p:grpSpPr>
        <p:sp>
          <p:nvSpPr>
            <p:cNvPr id="98" name="Google Shape;289;p40"/>
            <p:cNvSpPr/>
            <p:nvPr/>
          </p:nvSpPr>
          <p:spPr>
            <a:xfrm>
              <a:off x="1181160" y="3154680"/>
              <a:ext cx="292320" cy="292320"/>
            </a:xfrm>
            <a:custGeom>
              <a:avLst/>
              <a:gdLst>
                <a:gd name="textAreaLeft" fmla="*/ 0 w 292320"/>
                <a:gd name="textAreaRight" fmla="*/ 292680 w 292320"/>
                <a:gd name="textAreaTop" fmla="*/ 0 h 292320"/>
                <a:gd name="textAreaBottom" fmla="*/ 292680 h 292320"/>
              </a:gdLst>
              <a:ahLst/>
              <a:cxnLst/>
              <a:rect l="textAreaLeft" t="textAreaTop" r="textAreaRight" b="textAreaBottom"/>
              <a:pathLst>
                <a:path w="10872" h="1086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99" name="Google Shape;290;p40"/>
            <p:cNvSpPr/>
            <p:nvPr/>
          </p:nvSpPr>
          <p:spPr>
            <a:xfrm>
              <a:off x="1248480" y="3271680"/>
              <a:ext cx="39960" cy="101520"/>
            </a:xfrm>
            <a:custGeom>
              <a:avLst/>
              <a:gdLst>
                <a:gd name="textAreaLeft" fmla="*/ 0 w 39960"/>
                <a:gd name="textAreaRight" fmla="*/ 40320 w 39960"/>
                <a:gd name="textAreaTop" fmla="*/ 0 h 101520"/>
                <a:gd name="textAreaBottom" fmla="*/ 101880 h 101520"/>
              </a:gdLst>
              <a:ahLst/>
              <a:cxnLst/>
              <a:rect l="textAreaLeft" t="textAreaTop" r="textAreaRight" b="textAreaBottom"/>
              <a:pathLst>
                <a:path w="1502" h="3787">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00" name="Google Shape;291;p40"/>
            <p:cNvSpPr/>
            <p:nvPr/>
          </p:nvSpPr>
          <p:spPr>
            <a:xfrm>
              <a:off x="1242360" y="3216240"/>
              <a:ext cx="46080" cy="46080"/>
            </a:xfrm>
            <a:custGeom>
              <a:avLst/>
              <a:gdLst>
                <a:gd name="textAreaLeft" fmla="*/ 0 w 46080"/>
                <a:gd name="textAreaRight" fmla="*/ 46440 w 46080"/>
                <a:gd name="textAreaTop" fmla="*/ 0 h 46080"/>
                <a:gd name="textAreaBottom" fmla="*/ 46440 h 46080"/>
              </a:gdLst>
              <a:ahLst/>
              <a:cxnLst/>
              <a:rect l="textAreaLeft" t="textAreaTop" r="textAreaRight" b="textAreaBottom"/>
              <a:pathLst>
                <a:path w="1728" h="1728">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23040" bIns="230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01" name="Google Shape;292;p40"/>
            <p:cNvSpPr/>
            <p:nvPr/>
          </p:nvSpPr>
          <p:spPr>
            <a:xfrm>
              <a:off x="1310040" y="3271680"/>
              <a:ext cx="108000" cy="101520"/>
            </a:xfrm>
            <a:custGeom>
              <a:avLst/>
              <a:gdLst>
                <a:gd name="textAreaLeft" fmla="*/ 0 w 108000"/>
                <a:gd name="textAreaRight" fmla="*/ 108360 w 108000"/>
                <a:gd name="textAreaTop" fmla="*/ 0 h 101520"/>
                <a:gd name="textAreaBottom" fmla="*/ 101880 h 101520"/>
              </a:gdLst>
              <a:ahLst/>
              <a:cxnLst/>
              <a:rect l="textAreaLeft" t="textAreaTop" r="textAreaRight" b="textAreaBottom"/>
              <a:pathLst>
                <a:path w="4026" h="3787">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grpSp>
      <p:grpSp>
        <p:nvGrpSpPr>
          <p:cNvPr id="102" name="Google Shape;293;p40"/>
          <p:cNvGrpSpPr/>
          <p:nvPr/>
        </p:nvGrpSpPr>
        <p:grpSpPr>
          <a:xfrm>
            <a:off x="1611000" y="3154680"/>
            <a:ext cx="292320" cy="292320"/>
            <a:chOff x="1611000" y="3154680"/>
            <a:chExt cx="292320" cy="292320"/>
          </a:xfrm>
        </p:grpSpPr>
        <p:sp>
          <p:nvSpPr>
            <p:cNvPr id="103" name="Google Shape;294;p40"/>
            <p:cNvSpPr/>
            <p:nvPr/>
          </p:nvSpPr>
          <p:spPr>
            <a:xfrm>
              <a:off x="1676160" y="3218040"/>
              <a:ext cx="161640" cy="165240"/>
            </a:xfrm>
            <a:custGeom>
              <a:avLst/>
              <a:gdLst>
                <a:gd name="textAreaLeft" fmla="*/ 0 w 161640"/>
                <a:gd name="textAreaRight" fmla="*/ 162000 w 161640"/>
                <a:gd name="textAreaTop" fmla="*/ 0 h 165240"/>
                <a:gd name="textAreaBottom" fmla="*/ 165600 h 165240"/>
              </a:gdLst>
              <a:ahLst/>
              <a:cxnLst/>
              <a:rect l="textAreaLeft" t="textAreaTop" r="textAreaRight" b="textAreaBottom"/>
              <a:pathLst>
                <a:path w="494728" h="505587">
                  <a:moveTo>
                    <a:pt x="294418" y="214122"/>
                  </a:moveTo>
                  <a:lnTo>
                    <a:pt x="478631" y="0"/>
                  </a:lnTo>
                  <a:lnTo>
                    <a:pt x="435007" y="0"/>
                  </a:lnTo>
                  <a:lnTo>
                    <a:pt x="275082" y="185928"/>
                  </a:lnTo>
                  <a:lnTo>
                    <a:pt x="147352" y="0"/>
                  </a:lnTo>
                  <a:lnTo>
                    <a:pt x="0" y="0"/>
                  </a:lnTo>
                  <a:lnTo>
                    <a:pt x="193167" y="281083"/>
                  </a:lnTo>
                  <a:lnTo>
                    <a:pt x="0" y="505587"/>
                  </a:lnTo>
                  <a:lnTo>
                    <a:pt x="43625" y="505587"/>
                  </a:lnTo>
                  <a:lnTo>
                    <a:pt x="212503" y="309277"/>
                  </a:lnTo>
                  <a:lnTo>
                    <a:pt x="347377" y="505587"/>
                  </a:lnTo>
                  <a:lnTo>
                    <a:pt x="494729" y="505587"/>
                  </a:lnTo>
                  <a:lnTo>
                    <a:pt x="294418" y="214027"/>
                  </a:lnTo>
                  <a:lnTo>
                    <a:pt x="294418" y="214027"/>
                  </a:lnTo>
                  <a:close/>
                  <a:moveTo>
                    <a:pt x="234601" y="283655"/>
                  </a:moveTo>
                  <a:lnTo>
                    <a:pt x="215075" y="255651"/>
                  </a:lnTo>
                  <a:lnTo>
                    <a:pt x="59341" y="32861"/>
                  </a:lnTo>
                  <a:lnTo>
                    <a:pt x="126397" y="32861"/>
                  </a:lnTo>
                  <a:lnTo>
                    <a:pt x="252032" y="212598"/>
                  </a:lnTo>
                  <a:lnTo>
                    <a:pt x="271558" y="240601"/>
                  </a:lnTo>
                  <a:lnTo>
                    <a:pt x="434912" y="474250"/>
                  </a:lnTo>
                  <a:lnTo>
                    <a:pt x="367855" y="474250"/>
                  </a:lnTo>
                  <a:lnTo>
                    <a:pt x="234505" y="283559"/>
                  </a:lnTo>
                  <a:lnTo>
                    <a:pt x="234505" y="283559"/>
                  </a:lnTo>
                  <a:close/>
                </a:path>
              </a:pathLst>
            </a:custGeom>
            <a:solidFill>
              <a:schemeClr val="dk1"/>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04" name="Google Shape;295;p40"/>
            <p:cNvSpPr/>
            <p:nvPr/>
          </p:nvSpPr>
          <p:spPr>
            <a:xfrm>
              <a:off x="1611000" y="3154680"/>
              <a:ext cx="292320" cy="292320"/>
            </a:xfrm>
            <a:custGeom>
              <a:avLst/>
              <a:gdLst>
                <a:gd name="textAreaLeft" fmla="*/ 0 w 292320"/>
                <a:gd name="textAreaRight" fmla="*/ 292680 w 292320"/>
                <a:gd name="textAreaTop" fmla="*/ 0 h 292320"/>
                <a:gd name="textAreaBottom" fmla="*/ 292680 h 292320"/>
              </a:gdLst>
              <a:ahLst/>
              <a:cxnLst/>
              <a:rect l="textAreaLeft" t="textAreaTop" r="textAreaRight" b="textAreaBottom"/>
              <a:pathLst>
                <a:path w="10872" h="1086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grpSp>
      <p:pic>
        <p:nvPicPr>
          <p:cNvPr id="4" name="Picture 3">
            <a:extLst>
              <a:ext uri="{FF2B5EF4-FFF2-40B4-BE49-F238E27FC236}">
                <a16:creationId xmlns:a16="http://schemas.microsoft.com/office/drawing/2014/main" id="{E99AA1B8-9C31-5BB7-60AE-4C4DD11C3161}"/>
              </a:ext>
            </a:extLst>
          </p:cNvPr>
          <p:cNvPicPr>
            <a:picLocks noChangeAspect="1"/>
          </p:cNvPicPr>
          <p:nvPr/>
        </p:nvPicPr>
        <p:blipFill>
          <a:blip r:embed="rId2"/>
          <a:stretch>
            <a:fillRect/>
          </a:stretch>
        </p:blipFill>
        <p:spPr>
          <a:xfrm>
            <a:off x="99897" y="3045727"/>
            <a:ext cx="4818738" cy="1278593"/>
          </a:xfrm>
          <a:prstGeom prst="rect">
            <a:avLst/>
          </a:prstGeom>
        </p:spPr>
      </p:pic>
      <p:pic>
        <p:nvPicPr>
          <p:cNvPr id="3" name="Picture 2">
            <a:extLst>
              <a:ext uri="{FF2B5EF4-FFF2-40B4-BE49-F238E27FC236}">
                <a16:creationId xmlns:a16="http://schemas.microsoft.com/office/drawing/2014/main" id="{728FC572-FBF5-B717-4B7F-6CE0970D5C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97" y="2810341"/>
            <a:ext cx="5335855" cy="1063119"/>
          </a:xfrm>
          <a:prstGeom prst="rect">
            <a:avLst/>
          </a:prstGeom>
        </p:spPr>
      </p:pic>
      <p:sp>
        <p:nvSpPr>
          <p:cNvPr id="90" name="Google Shape;281;p40"/>
          <p:cNvSpPr/>
          <p:nvPr/>
        </p:nvSpPr>
        <p:spPr>
          <a:xfrm>
            <a:off x="304920" y="4108846"/>
            <a:ext cx="4966328" cy="558194"/>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defTabSz="914400">
              <a:lnSpc>
                <a:spcPct val="120000"/>
              </a:lnSpc>
              <a:tabLst>
                <a:tab pos="0" algn="l"/>
              </a:tabLst>
            </a:pPr>
            <a:r>
              <a:rPr lang="en-US" sz="1200" b="0" u="none" strike="noStrike" dirty="0">
                <a:solidFill>
                  <a:srgbClr val="000000"/>
                </a:solidFill>
                <a:effectLst/>
                <a:uFillTx/>
                <a:latin typeface="Nunito"/>
              </a:rPr>
              <a:t>Phone: +</a:t>
            </a:r>
            <a:r>
              <a:rPr lang="en-US" sz="1200" dirty="0">
                <a:solidFill>
                  <a:srgbClr val="000000"/>
                </a:solidFill>
                <a:latin typeface="Nunito"/>
              </a:rPr>
              <a:t>1</a:t>
            </a:r>
            <a:r>
              <a:rPr lang="en-US" sz="1200" b="0" u="none" strike="noStrike" dirty="0">
                <a:solidFill>
                  <a:srgbClr val="000000"/>
                </a:solidFill>
                <a:effectLst/>
                <a:uFillTx/>
                <a:latin typeface="Nunito"/>
              </a:rPr>
              <a:t> (239) 966 77 88                             www.unccorp.net</a:t>
            </a:r>
            <a:br>
              <a:rPr lang="en-US" sz="1200" b="0" u="none" strike="noStrike" dirty="0">
                <a:solidFill>
                  <a:srgbClr val="000000"/>
                </a:solidFill>
                <a:effectLst/>
                <a:uFillTx/>
                <a:latin typeface="Nunito"/>
              </a:rPr>
            </a:br>
            <a:r>
              <a:rPr lang="en-US" sz="1200" b="0" u="none" strike="noStrike" dirty="0">
                <a:solidFill>
                  <a:srgbClr val="000000"/>
                </a:solidFill>
                <a:effectLst/>
                <a:uFillTx/>
                <a:latin typeface="Nunito"/>
              </a:rPr>
              <a:t>Fax: +1 (239) 214-0278                                   info@unccorp.net</a:t>
            </a:r>
            <a:endParaRPr lang="en-US" sz="1200" b="0" u="none" strike="noStrike" dirty="0">
              <a:solidFill>
                <a:srgbClr val="000000"/>
              </a:solidFill>
              <a:effectLst/>
              <a:uFillTx/>
              <a:latin typeface="OpenSymbo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PlaceHolder 1"/>
          <p:cNvSpPr>
            <a:spLocks noGrp="1"/>
          </p:cNvSpPr>
          <p:nvPr>
            <p:ph type="title"/>
          </p:nvPr>
        </p:nvSpPr>
        <p:spPr>
          <a:xfrm>
            <a:off x="228600" y="228600"/>
            <a:ext cx="8515080" cy="571320"/>
          </a:xfrm>
          <a:prstGeom prst="rect">
            <a:avLst/>
          </a:prstGeom>
          <a:noFill/>
          <a:ln w="0">
            <a:noFill/>
          </a:ln>
        </p:spPr>
        <p:txBody>
          <a:bodyPr lIns="91440" tIns="91440" rIns="91440" bIns="91440" anchor="b">
            <a:normAutofit fontScale="90000"/>
          </a:bodyPr>
          <a:lstStyle/>
          <a:p>
            <a:pPr indent="0">
              <a:lnSpc>
                <a:spcPct val="120000"/>
              </a:lnSpc>
              <a:buNone/>
              <a:tabLst>
                <a:tab pos="0" algn="l"/>
              </a:tabLst>
            </a:pPr>
            <a:r>
              <a:rPr lang="en-US" sz="2600" b="0" u="none" strike="noStrike">
                <a:solidFill>
                  <a:srgbClr val="000000"/>
                </a:solidFill>
                <a:effectLst/>
                <a:uFillTx/>
                <a:latin typeface="Calibri"/>
                <a:ea typeface="Roboto"/>
              </a:rPr>
              <a:t>Introduction</a:t>
            </a:r>
            <a:endParaRPr lang="fr-FR" sz="2600" b="0" u="none" strike="noStrike">
              <a:solidFill>
                <a:schemeClr val="dk1"/>
              </a:solidFill>
              <a:effectLst/>
              <a:uFillTx/>
              <a:latin typeface="Arial"/>
            </a:endParaRPr>
          </a:p>
        </p:txBody>
      </p:sp>
      <p:sp>
        <p:nvSpPr>
          <p:cNvPr id="53" name="PlaceHolder 2"/>
          <p:cNvSpPr>
            <a:spLocks noGrp="1"/>
          </p:cNvSpPr>
          <p:nvPr>
            <p:ph type="subTitle"/>
          </p:nvPr>
        </p:nvSpPr>
        <p:spPr>
          <a:xfrm>
            <a:off x="228600" y="1876320"/>
            <a:ext cx="6009840" cy="1971360"/>
          </a:xfrm>
          <a:prstGeom prst="rect">
            <a:avLst/>
          </a:prstGeom>
          <a:noFill/>
          <a:ln w="0">
            <a:noFill/>
          </a:ln>
        </p:spPr>
        <p:txBody>
          <a:bodyPr lIns="91440" tIns="91440" rIns="91440" bIns="91440" anchor="t">
            <a:normAutofit/>
          </a:bodyPr>
          <a:lstStyle/>
          <a:p>
            <a:pPr indent="0">
              <a:lnSpc>
                <a:spcPct val="120000"/>
              </a:lnSpc>
              <a:buNone/>
              <a:tabLst>
                <a:tab pos="0" algn="l"/>
              </a:tabLst>
            </a:pPr>
            <a:r>
              <a:rPr lang="en-US" sz="1200" b="0" u="none" strike="noStrike" dirty="0">
                <a:solidFill>
                  <a:srgbClr val="000000"/>
                </a:solidFill>
                <a:effectLst/>
                <a:uFillTx/>
                <a:latin typeface="Calibri"/>
                <a:ea typeface="Nunito"/>
              </a:rPr>
              <a:t>Elevate your game the natural way with </a:t>
            </a:r>
            <a:r>
              <a:rPr lang="en-US" sz="1200" b="1" u="none" strike="noStrike" dirty="0">
                <a:solidFill>
                  <a:srgbClr val="000000"/>
                </a:solidFill>
                <a:effectLst/>
                <a:uFillTx/>
                <a:latin typeface="Calibri"/>
                <a:ea typeface="Nunito"/>
              </a:rPr>
              <a:t>NATURA Perform</a:t>
            </a:r>
            <a:r>
              <a:rPr lang="en-US" sz="1200" b="0" u="none" strike="noStrike" dirty="0">
                <a:solidFill>
                  <a:srgbClr val="000000"/>
                </a:solidFill>
                <a:effectLst/>
                <a:uFillTx/>
                <a:latin typeface="Calibri"/>
                <a:ea typeface="Nunito"/>
              </a:rPr>
              <a:t>, a high-performance sports-energy drink designed to fuel your body with pure, clean ingredients. Engineered for </a:t>
            </a:r>
            <a:r>
              <a:rPr lang="en-US" sz="1200" b="1" u="none" strike="noStrike" dirty="0">
                <a:solidFill>
                  <a:srgbClr val="000000"/>
                </a:solidFill>
                <a:effectLst/>
                <a:uFillTx/>
                <a:latin typeface="Calibri"/>
                <a:ea typeface="Nunito"/>
              </a:rPr>
              <a:t>Athletes</a:t>
            </a:r>
            <a:r>
              <a:rPr lang="en-US" sz="1200" b="0" u="none" strike="noStrike" dirty="0">
                <a:solidFill>
                  <a:srgbClr val="000000"/>
                </a:solidFill>
                <a:effectLst/>
                <a:uFillTx/>
                <a:latin typeface="Calibri"/>
                <a:ea typeface="Nunito"/>
              </a:rPr>
              <a:t> and </a:t>
            </a:r>
            <a:r>
              <a:rPr lang="en-US" sz="1200" b="1" u="none" strike="noStrike" dirty="0">
                <a:solidFill>
                  <a:srgbClr val="000000"/>
                </a:solidFill>
                <a:effectLst/>
                <a:uFillTx/>
                <a:latin typeface="Calibri"/>
                <a:ea typeface="Nunito"/>
              </a:rPr>
              <a:t>Power People </a:t>
            </a:r>
            <a:r>
              <a:rPr lang="en-US" sz="1200" b="0" u="none" strike="noStrike" dirty="0">
                <a:solidFill>
                  <a:srgbClr val="000000"/>
                </a:solidFill>
                <a:effectLst/>
                <a:uFillTx/>
                <a:latin typeface="Calibri"/>
                <a:ea typeface="Nunito"/>
              </a:rPr>
              <a:t>who demand both power and purity, our formula delivers optimal hydration, sustained energy, and essential electrolytes—all without artificial additives, colors, caffeine, taurine or artificial sweeteners. designed For athletes, people with highly active mental challenges, and people who want to </a:t>
            </a:r>
            <a:r>
              <a:rPr lang="en-US" sz="1200" b="1" u="none" strike="noStrike" dirty="0">
                <a:solidFill>
                  <a:srgbClr val="000000"/>
                </a:solidFill>
                <a:effectLst/>
                <a:uFillTx/>
                <a:latin typeface="Calibri"/>
                <a:ea typeface="Nunito"/>
              </a:rPr>
              <a:t>recharge their energy in a healthy way</a:t>
            </a:r>
            <a:r>
              <a:rPr lang="en-US" sz="1200" b="0" u="none" strike="noStrike" dirty="0">
                <a:solidFill>
                  <a:srgbClr val="000000"/>
                </a:solidFill>
                <a:effectLst/>
                <a:uFillTx/>
                <a:latin typeface="Calibri"/>
                <a:ea typeface="Nunito"/>
              </a:rPr>
              <a:t>!</a:t>
            </a:r>
            <a:endParaRPr lang="en-US" sz="1200" b="0" u="none" strike="noStrike" dirty="0">
              <a:solidFill>
                <a:srgbClr val="000000"/>
              </a:solidFill>
              <a:effectLst/>
              <a:uFillTx/>
              <a:latin typeface="OpenSymbol"/>
            </a:endParaRPr>
          </a:p>
        </p:txBody>
      </p:sp>
      <p:cxnSp>
        <p:nvCxnSpPr>
          <p:cNvPr id="55" name="Google Shape;160;p30"/>
          <p:cNvCxnSpPr/>
          <p:nvPr/>
        </p:nvCxnSpPr>
        <p:spPr>
          <a:xfrm>
            <a:off x="0" y="801000"/>
            <a:ext cx="9144360" cy="360"/>
          </a:xfrm>
          <a:prstGeom prst="straightConnector1">
            <a:avLst/>
          </a:prstGeom>
          <a:ln w="9525">
            <a:solidFill>
              <a:srgbClr val="000000"/>
            </a:solidFill>
            <a:round/>
          </a:ln>
        </p:spPr>
      </p:cxnSp>
      <p:pic>
        <p:nvPicPr>
          <p:cNvPr id="3" name="Picture 2">
            <a:extLst>
              <a:ext uri="{FF2B5EF4-FFF2-40B4-BE49-F238E27FC236}">
                <a16:creationId xmlns:a16="http://schemas.microsoft.com/office/drawing/2014/main" id="{12627B8B-0BA6-4D19-1D6B-E09EC32B39F9}"/>
              </a:ext>
            </a:extLst>
          </p:cNvPr>
          <p:cNvPicPr>
            <a:picLocks noChangeAspect="1"/>
          </p:cNvPicPr>
          <p:nvPr/>
        </p:nvPicPr>
        <p:blipFill>
          <a:blip r:embed="rId2" cstate="print">
            <a:extLst>
              <a:ext uri="{28A0092B-C50C-407E-A947-70E740481C1C}">
                <a14:useLocalDpi xmlns:a14="http://schemas.microsoft.com/office/drawing/2010/main" val="0"/>
              </a:ext>
            </a:extLst>
          </a:blip>
          <a:srcRect l="12642" t="5664" r="13857" b="11256"/>
          <a:stretch>
            <a:fillRect/>
          </a:stretch>
        </p:blipFill>
        <p:spPr>
          <a:xfrm>
            <a:off x="6210088" y="1219199"/>
            <a:ext cx="1277960" cy="3183534"/>
          </a:xfrm>
          <a:prstGeom prst="rect">
            <a:avLst/>
          </a:prstGeom>
        </p:spPr>
      </p:pic>
      <p:pic>
        <p:nvPicPr>
          <p:cNvPr id="5" name="Picture 4">
            <a:extLst>
              <a:ext uri="{FF2B5EF4-FFF2-40B4-BE49-F238E27FC236}">
                <a16:creationId xmlns:a16="http://schemas.microsoft.com/office/drawing/2014/main" id="{0D619086-7960-A0B8-7671-D03B8A0DB118}"/>
              </a:ext>
            </a:extLst>
          </p:cNvPr>
          <p:cNvPicPr>
            <a:picLocks noChangeAspect="1"/>
          </p:cNvPicPr>
          <p:nvPr/>
        </p:nvPicPr>
        <p:blipFill>
          <a:blip r:embed="rId3" cstate="print">
            <a:extLst>
              <a:ext uri="{28A0092B-C50C-407E-A947-70E740481C1C}">
                <a14:useLocalDpi xmlns:a14="http://schemas.microsoft.com/office/drawing/2010/main" val="0"/>
              </a:ext>
            </a:extLst>
          </a:blip>
          <a:srcRect l="12339" t="5657" r="13857" b="10843"/>
          <a:stretch>
            <a:fillRect/>
          </a:stretch>
        </p:blipFill>
        <p:spPr>
          <a:xfrm>
            <a:off x="7646165" y="1219199"/>
            <a:ext cx="1276325" cy="3182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PlaceHolder 1"/>
          <p:cNvSpPr>
            <a:spLocks noGrp="1"/>
          </p:cNvSpPr>
          <p:nvPr>
            <p:ph type="title"/>
          </p:nvPr>
        </p:nvSpPr>
        <p:spPr>
          <a:xfrm>
            <a:off x="4533840" y="228600"/>
            <a:ext cx="4381200" cy="2619000"/>
          </a:xfrm>
          <a:prstGeom prst="rect">
            <a:avLst/>
          </a:prstGeom>
          <a:noFill/>
          <a:ln w="0">
            <a:noFill/>
          </a:ln>
        </p:spPr>
        <p:txBody>
          <a:bodyPr lIns="91440" tIns="91440" rIns="91440" bIns="91440" anchor="t">
            <a:normAutofit/>
          </a:bodyPr>
          <a:lstStyle/>
          <a:p>
            <a:pPr indent="0">
              <a:lnSpc>
                <a:spcPct val="120000"/>
              </a:lnSpc>
              <a:buNone/>
              <a:tabLst>
                <a:tab pos="0" algn="l"/>
              </a:tabLst>
            </a:pPr>
            <a:r>
              <a:rPr lang="en-US" sz="4500" b="0" u="none" strike="noStrike" dirty="0">
                <a:solidFill>
                  <a:srgbClr val="000000"/>
                </a:solidFill>
                <a:effectLst/>
                <a:uFillTx/>
                <a:latin typeface="Calibri"/>
                <a:ea typeface="Roboto"/>
              </a:rPr>
              <a:t>Benefits of NATURA Perform</a:t>
            </a:r>
            <a:endParaRPr lang="fr-FR" sz="4500" b="0" u="none" strike="noStrike" dirty="0">
              <a:solidFill>
                <a:schemeClr val="dk1"/>
              </a:solidFill>
              <a:effectLst/>
              <a:uFillTx/>
              <a:latin typeface="Arial"/>
            </a:endParaRPr>
          </a:p>
        </p:txBody>
      </p:sp>
      <p:sp>
        <p:nvSpPr>
          <p:cNvPr id="57" name="PlaceHolder 2"/>
          <p:cNvSpPr>
            <a:spLocks noGrp="1"/>
          </p:cNvSpPr>
          <p:nvPr>
            <p:ph type="title"/>
          </p:nvPr>
        </p:nvSpPr>
        <p:spPr>
          <a:xfrm>
            <a:off x="3444655" y="749005"/>
            <a:ext cx="776522" cy="1240442"/>
          </a:xfrm>
          <a:prstGeom prst="rect">
            <a:avLst/>
          </a:prstGeom>
          <a:noFill/>
          <a:ln w="0">
            <a:noFill/>
          </a:ln>
        </p:spPr>
        <p:txBody>
          <a:bodyPr lIns="91440" tIns="91440" rIns="91440" bIns="91440" anchor="t">
            <a:normAutofit fontScale="90000"/>
          </a:bodyPr>
          <a:lstStyle/>
          <a:p>
            <a:pPr indent="0" algn="ctr">
              <a:lnSpc>
                <a:spcPct val="120000"/>
              </a:lnSpc>
              <a:buNone/>
              <a:tabLst>
                <a:tab pos="0" algn="l"/>
              </a:tabLst>
            </a:pPr>
            <a:r>
              <a:rPr lang="en-US" sz="6500" b="0" u="none" strike="noStrike" dirty="0">
                <a:solidFill>
                  <a:srgbClr val="FFFFFF"/>
                </a:solidFill>
                <a:effectLst/>
                <a:uFillTx/>
                <a:latin typeface="Calibri"/>
                <a:ea typeface="Roboto"/>
              </a:rPr>
              <a:t>01</a:t>
            </a:r>
            <a:endParaRPr lang="fr-FR" sz="6500" b="0" u="none" strike="noStrike" dirty="0">
              <a:solidFill>
                <a:schemeClr val="dk1"/>
              </a:solidFill>
              <a:effectLst/>
              <a:uFillTx/>
              <a:latin typeface="Arial"/>
            </a:endParaRPr>
          </a:p>
        </p:txBody>
      </p:sp>
      <p:sp>
        <p:nvSpPr>
          <p:cNvPr id="59" name="PlaceHolder 3"/>
          <p:cNvSpPr>
            <a:spLocks noGrp="1"/>
          </p:cNvSpPr>
          <p:nvPr>
            <p:ph type="subTitle"/>
          </p:nvPr>
        </p:nvSpPr>
        <p:spPr>
          <a:xfrm>
            <a:off x="4533840" y="3310270"/>
            <a:ext cx="4381200" cy="870770"/>
          </a:xfrm>
          <a:prstGeom prst="rect">
            <a:avLst/>
          </a:prstGeom>
          <a:noFill/>
          <a:ln w="0">
            <a:noFill/>
          </a:ln>
        </p:spPr>
        <p:txBody>
          <a:bodyPr lIns="91440" tIns="91440" rIns="91440" bIns="91440" anchor="t">
            <a:normAutofit fontScale="85000" lnSpcReduction="20000"/>
          </a:bodyPr>
          <a:lstStyle/>
          <a:p>
            <a:pPr algn="ctr"/>
            <a:r>
              <a:rPr lang="de-DE" sz="1800" b="0" u="none" strike="noStrike" dirty="0">
                <a:solidFill>
                  <a:schemeClr val="dk1"/>
                </a:solidFill>
                <a:effectLst/>
                <a:uFillTx/>
                <a:latin typeface="Nunito"/>
                <a:ea typeface="Nunito"/>
              </a:rPr>
              <a:t>Sustain Energy.</a:t>
            </a:r>
          </a:p>
          <a:p>
            <a:pPr algn="ctr"/>
            <a:r>
              <a:rPr lang="de-DE" sz="1800" b="0" u="none" strike="noStrike" dirty="0">
                <a:solidFill>
                  <a:schemeClr val="dk1"/>
                </a:solidFill>
                <a:effectLst/>
                <a:uFillTx/>
                <a:latin typeface="Nunito"/>
                <a:ea typeface="Nunito"/>
              </a:rPr>
              <a:t>Hydration and Electrolytes</a:t>
            </a:r>
            <a:r>
              <a:rPr lang="de-DE" sz="1800" dirty="0">
                <a:solidFill>
                  <a:schemeClr val="dk1"/>
                </a:solidFill>
                <a:latin typeface="Nunito"/>
                <a:ea typeface="Nunito"/>
              </a:rPr>
              <a:t>. </a:t>
            </a:r>
          </a:p>
          <a:p>
            <a:pPr algn="ctr"/>
            <a:r>
              <a:rPr lang="de-DE" sz="1800" dirty="0">
                <a:solidFill>
                  <a:schemeClr val="dk1"/>
                </a:solidFill>
                <a:latin typeface="Nunito"/>
                <a:ea typeface="Nunito"/>
              </a:rPr>
              <a:t>Vitamins and Minerals. </a:t>
            </a:r>
          </a:p>
          <a:p>
            <a:pPr algn="ctr"/>
            <a:r>
              <a:rPr lang="de-DE" sz="1800" dirty="0">
                <a:solidFill>
                  <a:schemeClr val="dk1"/>
                </a:solidFill>
                <a:latin typeface="Nunito"/>
                <a:ea typeface="Nunito"/>
              </a:rPr>
              <a:t>Bio-</a:t>
            </a:r>
            <a:r>
              <a:rPr lang="de-DE" sz="1800" dirty="0" err="1">
                <a:solidFill>
                  <a:schemeClr val="dk1"/>
                </a:solidFill>
                <a:latin typeface="Nunito"/>
                <a:ea typeface="Nunito"/>
              </a:rPr>
              <a:t>Functionals</a:t>
            </a:r>
            <a:r>
              <a:rPr lang="de-DE" sz="1800" dirty="0">
                <a:solidFill>
                  <a:schemeClr val="dk1"/>
                </a:solidFill>
                <a:latin typeface="Nunito"/>
                <a:ea typeface="Nunito"/>
              </a:rPr>
              <a:t>.</a:t>
            </a:r>
            <a:endParaRPr lang="en-US" sz="1800" b="0" u="none" strike="noStrike" dirty="0">
              <a:solidFill>
                <a:schemeClr val="dk1"/>
              </a:solidFill>
              <a:effectLst/>
              <a:uFillTx/>
              <a:latin typeface="Nunito"/>
              <a:ea typeface="Nunito"/>
            </a:endParaRPr>
          </a:p>
        </p:txBody>
      </p:sp>
      <p:pic>
        <p:nvPicPr>
          <p:cNvPr id="9" name="Picture 8">
            <a:extLst>
              <a:ext uri="{FF2B5EF4-FFF2-40B4-BE49-F238E27FC236}">
                <a16:creationId xmlns:a16="http://schemas.microsoft.com/office/drawing/2014/main" id="{BAC6D0F4-EC22-56DD-6D03-ED0EA0E5E193}"/>
              </a:ext>
            </a:extLst>
          </p:cNvPr>
          <p:cNvPicPr>
            <a:picLocks noChangeAspect="1"/>
          </p:cNvPicPr>
          <p:nvPr/>
        </p:nvPicPr>
        <p:blipFill>
          <a:blip r:embed="rId2" cstate="print">
            <a:extLst>
              <a:ext uri="{28A0092B-C50C-407E-A947-70E740481C1C}">
                <a14:useLocalDpi xmlns:a14="http://schemas.microsoft.com/office/drawing/2010/main" val="0"/>
              </a:ext>
            </a:extLst>
          </a:blip>
          <a:srcRect l="12361" t="5788" r="13532" b="11111"/>
          <a:stretch>
            <a:fillRect/>
          </a:stretch>
        </p:blipFill>
        <p:spPr>
          <a:xfrm>
            <a:off x="889525" y="813834"/>
            <a:ext cx="1264430" cy="3124800"/>
          </a:xfrm>
          <a:prstGeom prst="rect">
            <a:avLst/>
          </a:prstGeom>
        </p:spPr>
      </p:pic>
      <p:pic>
        <p:nvPicPr>
          <p:cNvPr id="11" name="Picture 10">
            <a:extLst>
              <a:ext uri="{FF2B5EF4-FFF2-40B4-BE49-F238E27FC236}">
                <a16:creationId xmlns:a16="http://schemas.microsoft.com/office/drawing/2014/main" id="{552C9C4C-B2DF-255E-0B93-C5067F4AB244}"/>
              </a:ext>
            </a:extLst>
          </p:cNvPr>
          <p:cNvPicPr>
            <a:picLocks noChangeAspect="1"/>
          </p:cNvPicPr>
          <p:nvPr/>
        </p:nvPicPr>
        <p:blipFill>
          <a:blip r:embed="rId3" cstate="print">
            <a:extLst>
              <a:ext uri="{28A0092B-C50C-407E-A947-70E740481C1C}">
                <a14:useLocalDpi xmlns:a14="http://schemas.microsoft.com/office/drawing/2010/main" val="0"/>
              </a:ext>
            </a:extLst>
          </a:blip>
          <a:srcRect l="12746" t="5650" r="13146" b="11249"/>
          <a:stretch>
            <a:fillRect/>
          </a:stretch>
        </p:blipFill>
        <p:spPr>
          <a:xfrm>
            <a:off x="2360133" y="813834"/>
            <a:ext cx="1264430" cy="3124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PlaceHolder 1"/>
          <p:cNvSpPr>
            <a:spLocks noGrp="1"/>
          </p:cNvSpPr>
          <p:nvPr>
            <p:ph type="title"/>
          </p:nvPr>
        </p:nvSpPr>
        <p:spPr>
          <a:xfrm>
            <a:off x="228600" y="228600"/>
            <a:ext cx="8515080" cy="571320"/>
          </a:xfrm>
          <a:prstGeom prst="rect">
            <a:avLst/>
          </a:prstGeom>
          <a:noFill/>
          <a:ln w="0">
            <a:noFill/>
          </a:ln>
        </p:spPr>
        <p:txBody>
          <a:bodyPr lIns="91440" tIns="91440" rIns="91440" bIns="91440" anchor="b">
            <a:normAutofit fontScale="90000"/>
          </a:bodyPr>
          <a:lstStyle/>
          <a:p>
            <a:pPr indent="0">
              <a:lnSpc>
                <a:spcPct val="120000"/>
              </a:lnSpc>
              <a:buNone/>
              <a:tabLst>
                <a:tab pos="0" algn="l"/>
              </a:tabLst>
            </a:pPr>
            <a:r>
              <a:rPr lang="en-US" sz="2600" b="0" u="none" strike="noStrike">
                <a:solidFill>
                  <a:srgbClr val="000000"/>
                </a:solidFill>
                <a:effectLst/>
                <a:uFillTx/>
                <a:latin typeface="Calibri"/>
                <a:ea typeface="Roboto"/>
              </a:rPr>
              <a:t>Advanced Hydration</a:t>
            </a:r>
            <a:endParaRPr lang="fr-FR" sz="2600" b="0" u="none" strike="noStrike">
              <a:solidFill>
                <a:schemeClr val="dk1"/>
              </a:solidFill>
              <a:effectLst/>
              <a:uFillTx/>
              <a:latin typeface="Arial"/>
            </a:endParaRPr>
          </a:p>
        </p:txBody>
      </p:sp>
      <p:sp>
        <p:nvSpPr>
          <p:cNvPr id="61" name="PlaceHolder 2"/>
          <p:cNvSpPr>
            <a:spLocks noGrp="1"/>
          </p:cNvSpPr>
          <p:nvPr>
            <p:ph type="subTitle"/>
          </p:nvPr>
        </p:nvSpPr>
        <p:spPr>
          <a:xfrm>
            <a:off x="228600" y="1876320"/>
            <a:ext cx="6009840" cy="1971360"/>
          </a:xfrm>
          <a:prstGeom prst="rect">
            <a:avLst/>
          </a:prstGeom>
          <a:noFill/>
          <a:ln w="0">
            <a:noFill/>
          </a:ln>
        </p:spPr>
        <p:txBody>
          <a:bodyPr lIns="91440" tIns="91440" rIns="91440" bIns="91440" anchor="t">
            <a:normAutofit/>
          </a:bodyPr>
          <a:lstStyle/>
          <a:p>
            <a:pPr indent="0">
              <a:lnSpc>
                <a:spcPct val="120000"/>
              </a:lnSpc>
              <a:buNone/>
              <a:tabLst>
                <a:tab pos="0" algn="l"/>
              </a:tabLst>
            </a:pPr>
            <a:r>
              <a:rPr lang="en-US" sz="1200" b="0" u="none" strike="noStrike" dirty="0">
                <a:solidFill>
                  <a:srgbClr val="000000"/>
                </a:solidFill>
                <a:effectLst/>
                <a:uFillTx/>
                <a:latin typeface="Calibri"/>
                <a:ea typeface="Nunito"/>
              </a:rPr>
              <a:t>NATURA Perform combines </a:t>
            </a:r>
            <a:r>
              <a:rPr lang="en-US" sz="1200" b="1" u="none" strike="noStrike" dirty="0">
                <a:solidFill>
                  <a:srgbClr val="000000"/>
                </a:solidFill>
                <a:effectLst/>
                <a:uFillTx/>
                <a:latin typeface="Calibri"/>
                <a:ea typeface="Nunito"/>
              </a:rPr>
              <a:t>natural bio active ingredients</a:t>
            </a:r>
            <a:r>
              <a:rPr lang="en-US" sz="1200" b="0" u="none" strike="noStrike" dirty="0">
                <a:solidFill>
                  <a:srgbClr val="000000"/>
                </a:solidFill>
                <a:effectLst/>
                <a:uFillTx/>
                <a:latin typeface="Calibri"/>
                <a:ea typeface="Nunito"/>
              </a:rPr>
              <a:t> with essential </a:t>
            </a:r>
            <a:r>
              <a:rPr lang="en-US" sz="1200" b="1" u="none" strike="noStrike" dirty="0">
                <a:solidFill>
                  <a:srgbClr val="000000"/>
                </a:solidFill>
                <a:effectLst/>
                <a:uFillTx/>
                <a:latin typeface="Calibri"/>
                <a:ea typeface="Nunito"/>
              </a:rPr>
              <a:t>electrolytes</a:t>
            </a:r>
            <a:r>
              <a:rPr lang="en-US" sz="1200" b="0" u="none" strike="noStrike" dirty="0">
                <a:solidFill>
                  <a:srgbClr val="000000"/>
                </a:solidFill>
                <a:effectLst/>
                <a:uFillTx/>
                <a:latin typeface="Calibri"/>
                <a:ea typeface="Nunito"/>
              </a:rPr>
              <a:t> to ensure </a:t>
            </a:r>
            <a:r>
              <a:rPr lang="en-US" sz="1200" b="1" u="none" strike="noStrike" dirty="0">
                <a:solidFill>
                  <a:srgbClr val="000000"/>
                </a:solidFill>
                <a:effectLst/>
                <a:uFillTx/>
                <a:latin typeface="Calibri"/>
                <a:ea typeface="Nunito"/>
              </a:rPr>
              <a:t>prolonged hydration</a:t>
            </a:r>
            <a:r>
              <a:rPr lang="en-US" sz="1200" b="0" u="none" strike="noStrike" dirty="0">
                <a:solidFill>
                  <a:srgbClr val="000000"/>
                </a:solidFill>
                <a:effectLst/>
                <a:uFillTx/>
                <a:latin typeface="Calibri"/>
                <a:ea typeface="Nunito"/>
              </a:rPr>
              <a:t>. Say goodbye to dehydration during your physical and mental workouts and welcome </a:t>
            </a:r>
            <a:r>
              <a:rPr lang="en-US" sz="1200" b="1" u="none" strike="noStrike" dirty="0">
                <a:solidFill>
                  <a:srgbClr val="000000"/>
                </a:solidFill>
                <a:effectLst/>
                <a:uFillTx/>
                <a:latin typeface="Calibri"/>
                <a:ea typeface="Nunito"/>
              </a:rPr>
              <a:t>natural, better performance</a:t>
            </a:r>
            <a:r>
              <a:rPr lang="en-US" sz="1200" b="0" u="none" strike="noStrike" dirty="0">
                <a:solidFill>
                  <a:srgbClr val="000000"/>
                </a:solidFill>
                <a:effectLst/>
                <a:uFillTx/>
                <a:latin typeface="Calibri"/>
                <a:ea typeface="Nunito"/>
              </a:rPr>
              <a:t> without artificial additives.</a:t>
            </a:r>
            <a:endParaRPr lang="en-US" sz="1200" b="0" u="none" strike="noStrike" dirty="0">
              <a:solidFill>
                <a:srgbClr val="000000"/>
              </a:solidFill>
              <a:effectLst/>
              <a:uFillTx/>
              <a:latin typeface="OpenSymbol"/>
            </a:endParaRPr>
          </a:p>
        </p:txBody>
      </p:sp>
      <p:cxnSp>
        <p:nvCxnSpPr>
          <p:cNvPr id="63" name="Google Shape;160;p30"/>
          <p:cNvCxnSpPr/>
          <p:nvPr/>
        </p:nvCxnSpPr>
        <p:spPr>
          <a:xfrm>
            <a:off x="0" y="801000"/>
            <a:ext cx="9144360" cy="360"/>
          </a:xfrm>
          <a:prstGeom prst="straightConnector1">
            <a:avLst/>
          </a:prstGeom>
          <a:ln w="9525">
            <a:solidFill>
              <a:srgbClr val="000000"/>
            </a:solidFill>
            <a:round/>
          </a:ln>
        </p:spPr>
      </p:cxnSp>
      <p:pic>
        <p:nvPicPr>
          <p:cNvPr id="3" name="Picture 2">
            <a:extLst>
              <a:ext uri="{FF2B5EF4-FFF2-40B4-BE49-F238E27FC236}">
                <a16:creationId xmlns:a16="http://schemas.microsoft.com/office/drawing/2014/main" id="{FAD092EC-795C-D3E6-BC98-4CDAA27A8F05}"/>
              </a:ext>
            </a:extLst>
          </p:cNvPr>
          <p:cNvPicPr>
            <a:picLocks noChangeAspect="1"/>
          </p:cNvPicPr>
          <p:nvPr/>
        </p:nvPicPr>
        <p:blipFill>
          <a:blip r:embed="rId2" cstate="print">
            <a:extLst>
              <a:ext uri="{28A0092B-C50C-407E-A947-70E740481C1C}">
                <a14:useLocalDpi xmlns:a14="http://schemas.microsoft.com/office/drawing/2010/main" val="0"/>
              </a:ext>
            </a:extLst>
          </a:blip>
          <a:srcRect l="12339" t="5519" r="13858" b="11118"/>
          <a:stretch>
            <a:fillRect/>
          </a:stretch>
        </p:blipFill>
        <p:spPr>
          <a:xfrm>
            <a:off x="6188149" y="1219328"/>
            <a:ext cx="1254641" cy="3123172"/>
          </a:xfrm>
          <a:prstGeom prst="rect">
            <a:avLst/>
          </a:prstGeom>
        </p:spPr>
      </p:pic>
      <p:pic>
        <p:nvPicPr>
          <p:cNvPr id="5" name="Picture 4">
            <a:extLst>
              <a:ext uri="{FF2B5EF4-FFF2-40B4-BE49-F238E27FC236}">
                <a16:creationId xmlns:a16="http://schemas.microsoft.com/office/drawing/2014/main" id="{F38D8B30-7EDB-2ED6-C636-FEC5AA643B44}"/>
              </a:ext>
            </a:extLst>
          </p:cNvPr>
          <p:cNvPicPr>
            <a:picLocks noChangeAspect="1"/>
          </p:cNvPicPr>
          <p:nvPr/>
        </p:nvPicPr>
        <p:blipFill>
          <a:blip r:embed="rId3" cstate="print">
            <a:extLst>
              <a:ext uri="{28A0092B-C50C-407E-A947-70E740481C1C}">
                <a14:useLocalDpi xmlns:a14="http://schemas.microsoft.com/office/drawing/2010/main" val="0"/>
              </a:ext>
            </a:extLst>
          </a:blip>
          <a:srcRect l="12339" t="5664" r="13858" b="11256"/>
          <a:stretch>
            <a:fillRect/>
          </a:stretch>
        </p:blipFill>
        <p:spPr>
          <a:xfrm>
            <a:off x="7563295" y="1219328"/>
            <a:ext cx="1256400" cy="311694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PlaceHolder 1"/>
          <p:cNvSpPr>
            <a:spLocks noGrp="1"/>
          </p:cNvSpPr>
          <p:nvPr>
            <p:ph type="title"/>
          </p:nvPr>
        </p:nvSpPr>
        <p:spPr>
          <a:xfrm>
            <a:off x="228600" y="228600"/>
            <a:ext cx="5914800" cy="980640"/>
          </a:xfrm>
          <a:prstGeom prst="rect">
            <a:avLst/>
          </a:prstGeom>
          <a:noFill/>
          <a:ln w="0">
            <a:noFill/>
          </a:ln>
        </p:spPr>
        <p:txBody>
          <a:bodyPr lIns="91440" tIns="91440" rIns="91440" bIns="91440" anchor="t">
            <a:normAutofit/>
          </a:bodyPr>
          <a:lstStyle/>
          <a:p>
            <a:pPr indent="0">
              <a:lnSpc>
                <a:spcPct val="120000"/>
              </a:lnSpc>
              <a:buNone/>
              <a:tabLst>
                <a:tab pos="0" algn="l"/>
              </a:tabLst>
            </a:pPr>
            <a:r>
              <a:rPr lang="en-US" sz="2600" b="0" u="none" strike="noStrike" dirty="0">
                <a:solidFill>
                  <a:srgbClr val="000000"/>
                </a:solidFill>
                <a:effectLst/>
                <a:uFillTx/>
                <a:latin typeface="Calibri"/>
                <a:ea typeface="Roboto"/>
              </a:rPr>
              <a:t>Sustained Energy. Zero Compromises</a:t>
            </a:r>
            <a:endParaRPr lang="fr-FR" sz="2600" b="0" u="none" strike="noStrike" dirty="0">
              <a:solidFill>
                <a:schemeClr val="dk1"/>
              </a:solidFill>
              <a:effectLst/>
              <a:uFillTx/>
              <a:latin typeface="Arial"/>
            </a:endParaRPr>
          </a:p>
        </p:txBody>
      </p:sp>
      <p:sp>
        <p:nvSpPr>
          <p:cNvPr id="65" name="PlaceHolder 2"/>
          <p:cNvSpPr>
            <a:spLocks noGrp="1"/>
          </p:cNvSpPr>
          <p:nvPr>
            <p:ph type="subTitle"/>
          </p:nvPr>
        </p:nvSpPr>
        <p:spPr>
          <a:xfrm>
            <a:off x="228600" y="2238480"/>
            <a:ext cx="5914800" cy="2323800"/>
          </a:xfrm>
          <a:prstGeom prst="rect">
            <a:avLst/>
          </a:prstGeom>
          <a:noFill/>
          <a:ln w="0">
            <a:noFill/>
          </a:ln>
        </p:spPr>
        <p:txBody>
          <a:bodyPr lIns="91440" tIns="91440" rIns="91440" bIns="91440" anchor="t">
            <a:normAutofit/>
          </a:bodyPr>
          <a:lstStyle/>
          <a:p>
            <a:pPr indent="0">
              <a:lnSpc>
                <a:spcPct val="120000"/>
              </a:lnSpc>
              <a:buNone/>
              <a:tabLst>
                <a:tab pos="0" algn="l"/>
              </a:tabLst>
            </a:pPr>
            <a:r>
              <a:rPr lang="en-US" sz="1200" b="0" u="none" strike="noStrike" dirty="0">
                <a:solidFill>
                  <a:srgbClr val="000000"/>
                </a:solidFill>
                <a:effectLst/>
                <a:uFillTx/>
                <a:latin typeface="Calibri"/>
                <a:ea typeface="Nunito"/>
              </a:rPr>
              <a:t>Stop choosing between explosive power and a clear conscience. Our natural pre-workout is engineered to deliver: </a:t>
            </a:r>
            <a:r>
              <a:rPr lang="en-US" sz="1200" b="1" u="none" strike="noStrike" dirty="0">
                <a:solidFill>
                  <a:srgbClr val="000000"/>
                </a:solidFill>
                <a:effectLst/>
                <a:uFillTx/>
                <a:latin typeface="Calibri"/>
                <a:ea typeface="Nunito"/>
              </a:rPr>
              <a:t>Natural Energy </a:t>
            </a:r>
            <a:r>
              <a:rPr lang="en-US" sz="1200" b="0" u="none" strike="noStrike" dirty="0">
                <a:solidFill>
                  <a:srgbClr val="000000"/>
                </a:solidFill>
                <a:effectLst/>
                <a:uFillTx/>
                <a:latin typeface="Calibri"/>
                <a:ea typeface="Nunito"/>
              </a:rPr>
              <a:t>Lift Experience a smooth, jitter-free surge of energy from nature, not synthetic stimulants. Unmatched </a:t>
            </a:r>
            <a:r>
              <a:rPr lang="en-US" sz="1200" b="1" u="none" strike="noStrike" dirty="0">
                <a:solidFill>
                  <a:srgbClr val="000000"/>
                </a:solidFill>
                <a:effectLst/>
                <a:uFillTx/>
                <a:latin typeface="Calibri"/>
                <a:ea typeface="Nunito"/>
              </a:rPr>
              <a:t>Power Pump Boost </a:t>
            </a:r>
            <a:r>
              <a:rPr lang="en-US" sz="1200" b="0" u="none" strike="noStrike" dirty="0">
                <a:solidFill>
                  <a:srgbClr val="000000"/>
                </a:solidFill>
                <a:effectLst/>
                <a:uFillTx/>
                <a:latin typeface="Calibri"/>
                <a:ea typeface="Nunito"/>
              </a:rPr>
              <a:t>nitric oxide production with nitrate-rich beetroot extract and citrulline for increased blood flow, oxygen delivery, and muscle pumps. Laser Focus Sharpen your mental clarity and drive with naturally-sourced compounds that </a:t>
            </a:r>
            <a:r>
              <a:rPr lang="en-US" sz="1200" b="1" u="none" strike="noStrike" dirty="0">
                <a:solidFill>
                  <a:srgbClr val="000000"/>
                </a:solidFill>
                <a:effectLst/>
                <a:uFillTx/>
                <a:latin typeface="Calibri"/>
                <a:ea typeface="Nunito"/>
              </a:rPr>
              <a:t>enhance cognitive function without the crash</a:t>
            </a:r>
            <a:r>
              <a:rPr lang="en-US" sz="1200" b="0" u="none" strike="noStrike" dirty="0">
                <a:solidFill>
                  <a:srgbClr val="000000"/>
                </a:solidFill>
                <a:effectLst/>
                <a:uFillTx/>
                <a:latin typeface="Calibri"/>
                <a:ea typeface="Nunito"/>
              </a:rPr>
              <a:t>. Superior Endurance Fight fatigue at the cellular level with powerful ingredient, helping you push harder, longer.</a:t>
            </a:r>
            <a:endParaRPr lang="en-US" sz="1200" b="0" u="none" strike="noStrike" dirty="0">
              <a:solidFill>
                <a:srgbClr val="000000"/>
              </a:solidFill>
              <a:effectLst/>
              <a:uFillTx/>
              <a:latin typeface="OpenSymbol"/>
            </a:endParaRPr>
          </a:p>
        </p:txBody>
      </p:sp>
      <p:cxnSp>
        <p:nvCxnSpPr>
          <p:cNvPr id="66" name="Google Shape;175;p32"/>
          <p:cNvCxnSpPr/>
          <p:nvPr/>
        </p:nvCxnSpPr>
        <p:spPr>
          <a:xfrm>
            <a:off x="0" y="1213560"/>
            <a:ext cx="9144360" cy="360"/>
          </a:xfrm>
          <a:prstGeom prst="straightConnector1">
            <a:avLst/>
          </a:prstGeom>
          <a:ln w="9525">
            <a:solidFill>
              <a:srgbClr val="000000"/>
            </a:solidFill>
            <a:round/>
          </a:ln>
        </p:spPr>
      </p:cxnSp>
      <p:pic>
        <p:nvPicPr>
          <p:cNvPr id="3" name="Picture 2">
            <a:extLst>
              <a:ext uri="{FF2B5EF4-FFF2-40B4-BE49-F238E27FC236}">
                <a16:creationId xmlns:a16="http://schemas.microsoft.com/office/drawing/2014/main" id="{A02313DF-FE81-21BC-F2E5-3AA87E53E036}"/>
              </a:ext>
            </a:extLst>
          </p:cNvPr>
          <p:cNvPicPr>
            <a:picLocks noChangeAspect="1"/>
          </p:cNvPicPr>
          <p:nvPr/>
        </p:nvPicPr>
        <p:blipFill>
          <a:blip r:embed="rId2" cstate="print">
            <a:extLst>
              <a:ext uri="{28A0092B-C50C-407E-A947-70E740481C1C}">
                <a14:useLocalDpi xmlns:a14="http://schemas.microsoft.com/office/drawing/2010/main" val="0"/>
              </a:ext>
            </a:extLst>
          </a:blip>
          <a:srcRect l="12642" t="5518" r="13250" b="11299"/>
          <a:stretch>
            <a:fillRect/>
          </a:stretch>
        </p:blipFill>
        <p:spPr>
          <a:xfrm>
            <a:off x="6273000" y="1454348"/>
            <a:ext cx="1256400" cy="3107932"/>
          </a:xfrm>
          <a:prstGeom prst="rect">
            <a:avLst/>
          </a:prstGeom>
        </p:spPr>
      </p:pic>
      <p:pic>
        <p:nvPicPr>
          <p:cNvPr id="7" name="Picture 6">
            <a:extLst>
              <a:ext uri="{FF2B5EF4-FFF2-40B4-BE49-F238E27FC236}">
                <a16:creationId xmlns:a16="http://schemas.microsoft.com/office/drawing/2014/main" id="{BBE3EC32-ED6E-1796-5F08-5526C8BA850A}"/>
              </a:ext>
            </a:extLst>
          </p:cNvPr>
          <p:cNvPicPr>
            <a:picLocks/>
          </p:cNvPicPr>
          <p:nvPr/>
        </p:nvPicPr>
        <p:blipFill>
          <a:blip r:embed="rId3" cstate="print">
            <a:extLst>
              <a:ext uri="{28A0092B-C50C-407E-A947-70E740481C1C}">
                <a14:useLocalDpi xmlns:a14="http://schemas.microsoft.com/office/drawing/2010/main" val="0"/>
              </a:ext>
            </a:extLst>
          </a:blip>
          <a:srcRect l="12339" t="5649" r="13858" b="11314"/>
          <a:stretch>
            <a:fillRect/>
          </a:stretch>
        </p:blipFill>
        <p:spPr>
          <a:xfrm>
            <a:off x="7659000" y="1454348"/>
            <a:ext cx="1256400" cy="3124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PlaceHolder 1"/>
          <p:cNvSpPr>
            <a:spLocks noGrp="1"/>
          </p:cNvSpPr>
          <p:nvPr>
            <p:ph type="title"/>
          </p:nvPr>
        </p:nvSpPr>
        <p:spPr>
          <a:xfrm>
            <a:off x="228600" y="228600"/>
            <a:ext cx="5914800" cy="980640"/>
          </a:xfrm>
          <a:prstGeom prst="rect">
            <a:avLst/>
          </a:prstGeom>
          <a:noFill/>
          <a:ln w="0">
            <a:noFill/>
          </a:ln>
        </p:spPr>
        <p:txBody>
          <a:bodyPr lIns="91440" tIns="91440" rIns="91440" bIns="91440" anchor="t">
            <a:normAutofit/>
          </a:bodyPr>
          <a:lstStyle/>
          <a:p>
            <a:pPr indent="0">
              <a:lnSpc>
                <a:spcPct val="120000"/>
              </a:lnSpc>
              <a:buNone/>
              <a:tabLst>
                <a:tab pos="0" algn="l"/>
              </a:tabLst>
            </a:pPr>
            <a:r>
              <a:rPr lang="en-US" sz="2600" b="0" u="none" strike="noStrike">
                <a:solidFill>
                  <a:srgbClr val="000000"/>
                </a:solidFill>
                <a:effectLst/>
                <a:uFillTx/>
                <a:latin typeface="Calibri"/>
                <a:ea typeface="Roboto"/>
              </a:rPr>
              <a:t>Available in 6 Refreshing Flavors</a:t>
            </a:r>
            <a:endParaRPr lang="fr-FR" sz="2600" b="0" u="none" strike="noStrike">
              <a:solidFill>
                <a:schemeClr val="dk1"/>
              </a:solidFill>
              <a:effectLst/>
              <a:uFillTx/>
              <a:latin typeface="Arial"/>
            </a:endParaRPr>
          </a:p>
        </p:txBody>
      </p:sp>
      <p:sp>
        <p:nvSpPr>
          <p:cNvPr id="68" name="PlaceHolder 2"/>
          <p:cNvSpPr>
            <a:spLocks noGrp="1"/>
          </p:cNvSpPr>
          <p:nvPr>
            <p:ph type="subTitle"/>
          </p:nvPr>
        </p:nvSpPr>
        <p:spPr>
          <a:xfrm>
            <a:off x="228600" y="1813200"/>
            <a:ext cx="5611091" cy="2749080"/>
          </a:xfrm>
          <a:prstGeom prst="rect">
            <a:avLst/>
          </a:prstGeom>
          <a:noFill/>
          <a:ln w="0">
            <a:noFill/>
          </a:ln>
        </p:spPr>
        <p:txBody>
          <a:bodyPr lIns="91440" tIns="91440" rIns="91440" bIns="91440" anchor="t">
            <a:normAutofit fontScale="92500" lnSpcReduction="19999"/>
          </a:bodyPr>
          <a:lstStyle/>
          <a:p>
            <a:pPr indent="0">
              <a:lnSpc>
                <a:spcPct val="120000"/>
              </a:lnSpc>
              <a:buNone/>
              <a:tabLst>
                <a:tab pos="0" algn="l"/>
              </a:tabLst>
            </a:pPr>
            <a:r>
              <a:rPr lang="en-US" sz="1200" b="1" u="none" strike="noStrike" dirty="0">
                <a:solidFill>
                  <a:srgbClr val="000000"/>
                </a:solidFill>
                <a:effectLst/>
                <a:uFillTx/>
                <a:latin typeface="Calibri"/>
                <a:ea typeface="Nunito"/>
              </a:rPr>
              <a:t>Lychee, Banana Blood-Orange, Açai, Pomegranate, Pink Grape, Mango-Passion</a:t>
            </a:r>
            <a:r>
              <a:rPr lang="en-US" sz="1200" b="0" u="none" strike="noStrike" dirty="0">
                <a:solidFill>
                  <a:srgbClr val="000000"/>
                </a:solidFill>
                <a:effectLst/>
                <a:uFillTx/>
                <a:latin typeface="Calibri"/>
                <a:ea typeface="Nunito"/>
              </a:rPr>
              <a:t>, NATURA Perform – Pure Fuel for the Relentless. When every second, every rep, and every mile, high concentration count, your body deserves clean, powerful hydration—free from shortcuts. Introducing NATURA Perform, the all-natural sports- and health drink crafted for endurance athletes, CrossFit competitors, and high-intensity trainers, high mental stressed people with active lifestyle and who refuse to compromise. Engineered for the Demanding Athlete: Highly Mental Active People </a:t>
            </a:r>
            <a:r>
              <a:rPr lang="en-US" sz="1200" b="1" strike="noStrike" dirty="0">
                <a:solidFill>
                  <a:srgbClr val="000000"/>
                </a:solidFill>
                <a:effectLst/>
                <a:uFillTx/>
                <a:latin typeface="Calibri"/>
                <a:ea typeface="Nunito"/>
              </a:rPr>
              <a:t>Sustained Energy</a:t>
            </a:r>
            <a:r>
              <a:rPr lang="en-US" sz="1200" b="0" strike="noStrike" dirty="0">
                <a:solidFill>
                  <a:srgbClr val="000000"/>
                </a:solidFill>
                <a:effectLst/>
                <a:uFillTx/>
                <a:latin typeface="Calibri"/>
                <a:ea typeface="Nunito"/>
              </a:rPr>
              <a:t>, Naturally, </a:t>
            </a:r>
            <a:r>
              <a:rPr lang="en-US" sz="1200" b="0" u="none" strike="noStrike" dirty="0">
                <a:solidFill>
                  <a:srgbClr val="000000"/>
                </a:solidFill>
                <a:effectLst/>
                <a:uFillTx/>
                <a:latin typeface="Calibri"/>
                <a:ea typeface="Nunito"/>
              </a:rPr>
              <a:t>Natural ingredients and real fruit sugars provide long-lasting fuel, avoiding the crash of artificial energy drinks. </a:t>
            </a:r>
            <a:r>
              <a:rPr lang="en-US" sz="1200" b="1" strike="noStrike" dirty="0">
                <a:solidFill>
                  <a:srgbClr val="000000"/>
                </a:solidFill>
                <a:effectLst/>
                <a:uFillTx/>
                <a:latin typeface="Calibri"/>
                <a:ea typeface="Nunito"/>
              </a:rPr>
              <a:t>Elite Hydration </a:t>
            </a:r>
            <a:r>
              <a:rPr lang="en-US" sz="1200" b="0" u="none" strike="noStrike" dirty="0">
                <a:solidFill>
                  <a:srgbClr val="000000"/>
                </a:solidFill>
                <a:effectLst/>
                <a:uFillTx/>
                <a:latin typeface="Calibri"/>
                <a:ea typeface="Nunito"/>
              </a:rPr>
              <a:t>A precision of organic functional substances + electrolyte complex (sodium, potassium, magnesium) combats muscle cramps and fatigue during grueling sessions. </a:t>
            </a:r>
            <a:r>
              <a:rPr lang="en-US" sz="1200" b="0" strike="noStrike" dirty="0">
                <a:solidFill>
                  <a:srgbClr val="000000"/>
                </a:solidFill>
                <a:effectLst/>
                <a:uFillTx/>
                <a:latin typeface="Calibri"/>
                <a:ea typeface="Nunito"/>
              </a:rPr>
              <a:t>Recovery-Enhancing Superfoods </a:t>
            </a:r>
            <a:r>
              <a:rPr lang="en-US" sz="1200" b="0" u="none" strike="noStrike" dirty="0">
                <a:solidFill>
                  <a:srgbClr val="000000"/>
                </a:solidFill>
                <a:effectLst/>
                <a:uFillTx/>
                <a:latin typeface="Calibri"/>
                <a:ea typeface="Nunito"/>
              </a:rPr>
              <a:t>Bio for inflammation, ginger for digestion, and Himalayan pink salt for mineral replenishment—because real endurance starts after the workout. </a:t>
            </a:r>
            <a:r>
              <a:rPr lang="en-US" sz="1200" b="1" strike="noStrike" dirty="0">
                <a:solidFill>
                  <a:srgbClr val="000000"/>
                </a:solidFill>
                <a:effectLst/>
                <a:uFillTx/>
                <a:latin typeface="Calibri"/>
                <a:ea typeface="Nunito"/>
              </a:rPr>
              <a:t>No Junk, Just Performance, </a:t>
            </a:r>
            <a:r>
              <a:rPr lang="en-US" sz="1200" b="0" u="none" strike="noStrike" dirty="0">
                <a:solidFill>
                  <a:srgbClr val="000000"/>
                </a:solidFill>
                <a:effectLst/>
                <a:uFillTx/>
                <a:latin typeface="Calibri"/>
                <a:ea typeface="Nunito"/>
              </a:rPr>
              <a:t>Zero artificial sweeteners, dyes, or synthetic additives—just science-backed, bio-powered ingredients.</a:t>
            </a:r>
            <a:endParaRPr lang="en-US" sz="1200" b="0" u="none" strike="noStrike" dirty="0">
              <a:solidFill>
                <a:srgbClr val="000000"/>
              </a:solidFill>
              <a:effectLst/>
              <a:uFillTx/>
              <a:latin typeface="OpenSymbol"/>
            </a:endParaRPr>
          </a:p>
        </p:txBody>
      </p:sp>
      <p:cxnSp>
        <p:nvCxnSpPr>
          <p:cNvPr id="69" name="Google Shape;175;p32"/>
          <p:cNvCxnSpPr/>
          <p:nvPr/>
        </p:nvCxnSpPr>
        <p:spPr>
          <a:xfrm>
            <a:off x="0" y="1213560"/>
            <a:ext cx="9144360" cy="360"/>
          </a:xfrm>
          <a:prstGeom prst="straightConnector1">
            <a:avLst/>
          </a:prstGeom>
          <a:ln w="9525">
            <a:solidFill>
              <a:srgbClr val="000000"/>
            </a:solidFill>
            <a:round/>
          </a:ln>
        </p:spPr>
      </p:cxnSp>
      <p:sp>
        <p:nvSpPr>
          <p:cNvPr id="2" name="Rectangle 1">
            <a:extLst>
              <a:ext uri="{FF2B5EF4-FFF2-40B4-BE49-F238E27FC236}">
                <a16:creationId xmlns:a16="http://schemas.microsoft.com/office/drawing/2014/main" id="{B02C1C40-A905-836D-29E3-E34D1FB9DA4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organic functional substances</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AB478A23-8809-CF23-F8D6-ADFB57819EAF}"/>
              </a:ext>
            </a:extLst>
          </p:cNvPr>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organic functional substances</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ECA3D6AC-A587-3F18-79CE-28E46D6718A2}"/>
              </a:ext>
            </a:extLst>
          </p:cNvPr>
          <p:cNvPicPr>
            <a:picLocks noChangeAspect="1"/>
          </p:cNvPicPr>
          <p:nvPr/>
        </p:nvPicPr>
        <p:blipFill>
          <a:blip r:embed="rId2" cstate="print">
            <a:extLst>
              <a:ext uri="{28A0092B-C50C-407E-A947-70E740481C1C}">
                <a14:useLocalDpi xmlns:a14="http://schemas.microsoft.com/office/drawing/2010/main" val="0"/>
              </a:ext>
            </a:extLst>
          </a:blip>
          <a:srcRect l="12643" t="5523" r="14161" b="11130"/>
          <a:stretch>
            <a:fillRect/>
          </a:stretch>
        </p:blipFill>
        <p:spPr>
          <a:xfrm>
            <a:off x="6194145" y="1538538"/>
            <a:ext cx="1256400" cy="3152975"/>
          </a:xfrm>
          <a:prstGeom prst="rect">
            <a:avLst/>
          </a:prstGeom>
        </p:spPr>
      </p:pic>
      <p:pic>
        <p:nvPicPr>
          <p:cNvPr id="7" name="Picture 6">
            <a:extLst>
              <a:ext uri="{FF2B5EF4-FFF2-40B4-BE49-F238E27FC236}">
                <a16:creationId xmlns:a16="http://schemas.microsoft.com/office/drawing/2014/main" id="{CE36C7F0-24D7-AA88-A7CF-DF21D95C0725}"/>
              </a:ext>
            </a:extLst>
          </p:cNvPr>
          <p:cNvPicPr>
            <a:picLocks noChangeAspect="1"/>
          </p:cNvPicPr>
          <p:nvPr/>
        </p:nvPicPr>
        <p:blipFill>
          <a:blip r:embed="rId3" cstate="print">
            <a:extLst>
              <a:ext uri="{28A0092B-C50C-407E-A947-70E740481C1C}">
                <a14:useLocalDpi xmlns:a14="http://schemas.microsoft.com/office/drawing/2010/main" val="0"/>
              </a:ext>
            </a:extLst>
          </a:blip>
          <a:srcRect l="12339" t="5519" r="14161" b="11314"/>
          <a:stretch>
            <a:fillRect/>
          </a:stretch>
        </p:blipFill>
        <p:spPr>
          <a:xfrm>
            <a:off x="7621789" y="1548479"/>
            <a:ext cx="1256400" cy="313309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PlaceHolder 1"/>
          <p:cNvSpPr>
            <a:spLocks noGrp="1"/>
          </p:cNvSpPr>
          <p:nvPr>
            <p:ph type="title"/>
          </p:nvPr>
        </p:nvSpPr>
        <p:spPr>
          <a:xfrm>
            <a:off x="4533840" y="228600"/>
            <a:ext cx="4381200" cy="2619000"/>
          </a:xfrm>
          <a:prstGeom prst="rect">
            <a:avLst/>
          </a:prstGeom>
          <a:noFill/>
          <a:ln w="0">
            <a:noFill/>
          </a:ln>
        </p:spPr>
        <p:txBody>
          <a:bodyPr lIns="91440" tIns="91440" rIns="91440" bIns="91440" anchor="t">
            <a:normAutofit/>
          </a:bodyPr>
          <a:lstStyle/>
          <a:p>
            <a:pPr indent="0">
              <a:lnSpc>
                <a:spcPct val="120000"/>
              </a:lnSpc>
              <a:buNone/>
              <a:tabLst>
                <a:tab pos="0" algn="l"/>
              </a:tabLst>
            </a:pPr>
            <a:r>
              <a:rPr lang="en-US" sz="4500" b="0" u="none" strike="noStrike" dirty="0">
                <a:solidFill>
                  <a:srgbClr val="000000"/>
                </a:solidFill>
                <a:effectLst/>
                <a:uFillTx/>
                <a:latin typeface="Calibri"/>
                <a:ea typeface="Roboto"/>
              </a:rPr>
              <a:t>Target Audience</a:t>
            </a:r>
            <a:endParaRPr lang="fr-FR" sz="4500" b="0" u="none" strike="noStrike" dirty="0">
              <a:solidFill>
                <a:schemeClr val="dk1"/>
              </a:solidFill>
              <a:effectLst/>
              <a:uFillTx/>
              <a:latin typeface="Arial"/>
            </a:endParaRPr>
          </a:p>
        </p:txBody>
      </p:sp>
      <p:sp>
        <p:nvSpPr>
          <p:cNvPr id="71" name="PlaceHolder 2"/>
          <p:cNvSpPr>
            <a:spLocks noGrp="1"/>
          </p:cNvSpPr>
          <p:nvPr>
            <p:ph type="title"/>
          </p:nvPr>
        </p:nvSpPr>
        <p:spPr>
          <a:xfrm>
            <a:off x="3295800" y="162000"/>
            <a:ext cx="1238040" cy="1571400"/>
          </a:xfrm>
          <a:prstGeom prst="rect">
            <a:avLst/>
          </a:prstGeom>
          <a:noFill/>
          <a:ln w="0">
            <a:noFill/>
          </a:ln>
        </p:spPr>
        <p:txBody>
          <a:bodyPr lIns="91440" tIns="91440" rIns="91440" bIns="91440" anchor="t">
            <a:normAutofit/>
          </a:bodyPr>
          <a:lstStyle/>
          <a:p>
            <a:pPr indent="0" algn="ctr">
              <a:lnSpc>
                <a:spcPct val="120000"/>
              </a:lnSpc>
              <a:buNone/>
              <a:tabLst>
                <a:tab pos="0" algn="l"/>
              </a:tabLst>
            </a:pPr>
            <a:r>
              <a:rPr lang="en-US" sz="6500" b="0" u="none" strike="noStrike">
                <a:solidFill>
                  <a:srgbClr val="FFFFFF"/>
                </a:solidFill>
                <a:effectLst/>
                <a:uFillTx/>
                <a:latin typeface="Calibri"/>
                <a:ea typeface="Roboto"/>
              </a:rPr>
              <a:t>02</a:t>
            </a:r>
            <a:endParaRPr lang="fr-FR" sz="6500" b="0" u="none" strike="noStrike">
              <a:solidFill>
                <a:schemeClr val="dk1"/>
              </a:solidFill>
              <a:effectLst/>
              <a:uFillTx/>
              <a:latin typeface="Arial"/>
            </a:endParaRPr>
          </a:p>
        </p:txBody>
      </p:sp>
      <p:sp>
        <p:nvSpPr>
          <p:cNvPr id="2" name="Subtitle 1">
            <a:extLst>
              <a:ext uri="{FF2B5EF4-FFF2-40B4-BE49-F238E27FC236}">
                <a16:creationId xmlns:a16="http://schemas.microsoft.com/office/drawing/2014/main" id="{78D65770-0852-1320-3532-CDACB5EF00FF}"/>
              </a:ext>
            </a:extLst>
          </p:cNvPr>
          <p:cNvSpPr>
            <a:spLocks noGrp="1" noChangeArrowheads="1"/>
          </p:cNvSpPr>
          <p:nvPr>
            <p:ph type="subTitle"/>
          </p:nvPr>
        </p:nvSpPr>
        <p:spPr bwMode="auto">
          <a:xfrm>
            <a:off x="4533900" y="3348722"/>
            <a:ext cx="42370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Mentally Highly </a:t>
            </a:r>
            <a:r>
              <a:rPr lang="en-US" altLang="en-US" sz="1800" dirty="0">
                <a:latin typeface="Arial" panose="020B0604020202020204" pitchFamily="34" charset="0"/>
              </a:rPr>
              <a:t>A</a:t>
            </a:r>
            <a:r>
              <a:rPr kumimoji="0" lang="en-US" altLang="en-US" sz="1800" b="0" i="0" u="none" strike="noStrike" cap="none" normalizeH="0" baseline="0" dirty="0">
                <a:ln>
                  <a:noFill/>
                </a:ln>
                <a:solidFill>
                  <a:schemeClr val="tx1"/>
                </a:solidFill>
                <a:effectLst/>
                <a:latin typeface="Arial" panose="020B0604020202020204" pitchFamily="34" charset="0"/>
              </a:rPr>
              <a:t>ctive </a:t>
            </a:r>
            <a:r>
              <a:rPr lang="en-US" altLang="en-US" sz="1800" dirty="0">
                <a:latin typeface="Arial" panose="020B0604020202020204" pitchFamily="34" charset="0"/>
              </a:rPr>
              <a:t>I</a:t>
            </a:r>
            <a:r>
              <a:rPr kumimoji="0" lang="en-US" altLang="en-US" sz="1800" b="0" i="0" u="none" strike="noStrike" cap="none" normalizeH="0" baseline="0" dirty="0">
                <a:ln>
                  <a:noFill/>
                </a:ln>
                <a:solidFill>
                  <a:schemeClr val="tx1"/>
                </a:solidFill>
                <a:effectLst/>
                <a:latin typeface="Arial" panose="020B0604020202020204" pitchFamily="34" charset="0"/>
              </a:rPr>
              <a:t>ndividuals,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Athletes, and Health-Conscious </a:t>
            </a:r>
            <a:r>
              <a:rPr lang="en-US" altLang="en-US" sz="1800" dirty="0">
                <a:latin typeface="Arial" panose="020B0604020202020204" pitchFamily="34" charset="0"/>
              </a:rPr>
              <a:t>P</a:t>
            </a:r>
            <a:r>
              <a:rPr kumimoji="0" lang="en-US" altLang="en-US" sz="1800" b="0" i="0" u="none" strike="noStrike" cap="none" normalizeH="0" baseline="0" dirty="0">
                <a:ln>
                  <a:noFill/>
                </a:ln>
                <a:solidFill>
                  <a:schemeClr val="tx1"/>
                </a:solidFill>
                <a:effectLst/>
                <a:latin typeface="Arial" panose="020B0604020202020204" pitchFamily="34" charset="0"/>
              </a:rPr>
              <a:t>eople.</a:t>
            </a:r>
          </a:p>
        </p:txBody>
      </p:sp>
      <p:pic>
        <p:nvPicPr>
          <p:cNvPr id="8" name="Picture 7">
            <a:extLst>
              <a:ext uri="{FF2B5EF4-FFF2-40B4-BE49-F238E27FC236}">
                <a16:creationId xmlns:a16="http://schemas.microsoft.com/office/drawing/2014/main" id="{54077665-69AB-5B2F-B415-D993689EF6B9}"/>
              </a:ext>
            </a:extLst>
          </p:cNvPr>
          <p:cNvPicPr>
            <a:picLocks/>
          </p:cNvPicPr>
          <p:nvPr/>
        </p:nvPicPr>
        <p:blipFill>
          <a:blip r:embed="rId2" cstate="print">
            <a:extLst>
              <a:ext uri="{28A0092B-C50C-407E-A947-70E740481C1C}">
                <a14:useLocalDpi xmlns:a14="http://schemas.microsoft.com/office/drawing/2010/main" val="0"/>
              </a:ext>
            </a:extLst>
          </a:blip>
          <a:srcRect l="12601" t="5521" r="13788" b="11112"/>
          <a:stretch>
            <a:fillRect/>
          </a:stretch>
        </p:blipFill>
        <p:spPr>
          <a:xfrm>
            <a:off x="865909" y="852614"/>
            <a:ext cx="1251939" cy="3124800"/>
          </a:xfrm>
          <a:prstGeom prst="rect">
            <a:avLst/>
          </a:prstGeom>
        </p:spPr>
      </p:pic>
      <p:pic>
        <p:nvPicPr>
          <p:cNvPr id="10" name="Picture 9">
            <a:extLst>
              <a:ext uri="{FF2B5EF4-FFF2-40B4-BE49-F238E27FC236}">
                <a16:creationId xmlns:a16="http://schemas.microsoft.com/office/drawing/2014/main" id="{73297A4B-7F8D-046C-28B8-CA017D01FE39}"/>
              </a:ext>
            </a:extLst>
          </p:cNvPr>
          <p:cNvPicPr>
            <a:picLocks/>
          </p:cNvPicPr>
          <p:nvPr/>
        </p:nvPicPr>
        <p:blipFill>
          <a:blip r:embed="rId3" cstate="print">
            <a:extLst>
              <a:ext uri="{28A0092B-C50C-407E-A947-70E740481C1C}">
                <a14:useLocalDpi xmlns:a14="http://schemas.microsoft.com/office/drawing/2010/main" val="0"/>
              </a:ext>
            </a:extLst>
          </a:blip>
          <a:srcRect l="12439" t="5656" r="13654" b="11111"/>
          <a:stretch>
            <a:fillRect/>
          </a:stretch>
        </p:blipFill>
        <p:spPr>
          <a:xfrm>
            <a:off x="2362202" y="852614"/>
            <a:ext cx="1259021" cy="314243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PlaceHolder 1"/>
          <p:cNvSpPr>
            <a:spLocks noGrp="1"/>
          </p:cNvSpPr>
          <p:nvPr>
            <p:ph type="title"/>
          </p:nvPr>
        </p:nvSpPr>
        <p:spPr>
          <a:xfrm>
            <a:off x="228600" y="228600"/>
            <a:ext cx="5914800" cy="980640"/>
          </a:xfrm>
          <a:prstGeom prst="rect">
            <a:avLst/>
          </a:prstGeom>
          <a:noFill/>
          <a:ln w="0">
            <a:noFill/>
          </a:ln>
        </p:spPr>
        <p:txBody>
          <a:bodyPr lIns="91440" tIns="91440" rIns="91440" bIns="91440" anchor="t">
            <a:normAutofit/>
          </a:bodyPr>
          <a:lstStyle/>
          <a:p>
            <a:pPr indent="0">
              <a:lnSpc>
                <a:spcPct val="120000"/>
              </a:lnSpc>
              <a:buNone/>
              <a:tabLst>
                <a:tab pos="0" algn="l"/>
              </a:tabLst>
            </a:pPr>
            <a:r>
              <a:rPr lang="en-US" sz="2600" b="0" u="none" strike="noStrike" dirty="0">
                <a:solidFill>
                  <a:srgbClr val="000000"/>
                </a:solidFill>
                <a:effectLst/>
                <a:uFillTx/>
                <a:latin typeface="Calibri"/>
                <a:ea typeface="Roboto"/>
              </a:rPr>
              <a:t>The NATURA Perform Difference</a:t>
            </a:r>
            <a:endParaRPr lang="fr-FR" sz="2600" b="0" u="none" strike="noStrike" dirty="0">
              <a:solidFill>
                <a:schemeClr val="dk1"/>
              </a:solidFill>
              <a:effectLst/>
              <a:uFillTx/>
              <a:latin typeface="Arial"/>
            </a:endParaRPr>
          </a:p>
        </p:txBody>
      </p:sp>
      <p:sp>
        <p:nvSpPr>
          <p:cNvPr id="75" name="PlaceHolder 2"/>
          <p:cNvSpPr>
            <a:spLocks noGrp="1"/>
          </p:cNvSpPr>
          <p:nvPr>
            <p:ph type="subTitle"/>
          </p:nvPr>
        </p:nvSpPr>
        <p:spPr>
          <a:xfrm>
            <a:off x="228600" y="2238480"/>
            <a:ext cx="5914800" cy="2323800"/>
          </a:xfrm>
          <a:prstGeom prst="rect">
            <a:avLst/>
          </a:prstGeom>
          <a:noFill/>
          <a:ln w="0">
            <a:noFill/>
          </a:ln>
        </p:spPr>
        <p:txBody>
          <a:bodyPr lIns="91440" tIns="91440" rIns="91440" bIns="91440" anchor="t">
            <a:normAutofit/>
          </a:bodyPr>
          <a:lstStyle/>
          <a:p>
            <a:pPr indent="0">
              <a:lnSpc>
                <a:spcPct val="120000"/>
              </a:lnSpc>
              <a:buNone/>
              <a:tabLst>
                <a:tab pos="0" algn="l"/>
              </a:tabLst>
            </a:pPr>
            <a:r>
              <a:rPr lang="en-US" sz="1200" b="1" u="none" strike="noStrike" dirty="0">
                <a:solidFill>
                  <a:srgbClr val="000000"/>
                </a:solidFill>
                <a:effectLst/>
                <a:uFillTx/>
                <a:latin typeface="Calibri"/>
                <a:ea typeface="Nunito"/>
              </a:rPr>
              <a:t>Synergy of Science Nature</a:t>
            </a:r>
            <a:r>
              <a:rPr lang="en-US" sz="1200" b="0" u="none" strike="noStrike" dirty="0">
                <a:solidFill>
                  <a:srgbClr val="000000"/>
                </a:solidFill>
                <a:effectLst/>
                <a:uFillTx/>
                <a:latin typeface="Calibri"/>
                <a:ea typeface="Nunito"/>
              </a:rPr>
              <a:t>: We don’t just use artificial ingredients; we smartly use only natural ingredients. Our formulations are based on clinical research to ensure optimal efficacy and bioavailability. </a:t>
            </a:r>
            <a:r>
              <a:rPr lang="en-US" sz="1200" b="1" u="none" strike="noStrike" dirty="0">
                <a:solidFill>
                  <a:srgbClr val="000000"/>
                </a:solidFill>
                <a:effectLst/>
                <a:uFillTx/>
                <a:latin typeface="Calibri"/>
                <a:ea typeface="Nunito"/>
              </a:rPr>
              <a:t>Beyond Sustainability</a:t>
            </a:r>
            <a:r>
              <a:rPr lang="en-US" sz="1200" b="0" u="none" strike="noStrike" dirty="0">
                <a:solidFill>
                  <a:srgbClr val="000000"/>
                </a:solidFill>
                <a:effectLst/>
                <a:uFillTx/>
                <a:latin typeface="Calibri"/>
                <a:ea typeface="Nunito"/>
              </a:rPr>
              <a:t>: We are regenerative. From sourcing to shipping, our process is designed to give back to the environment, ensuring the ecosystems that provide our ingredients thrive for generations. </a:t>
            </a:r>
            <a:r>
              <a:rPr lang="en-US" sz="1200" b="1" u="none" strike="noStrike" dirty="0">
                <a:solidFill>
                  <a:srgbClr val="000000"/>
                </a:solidFill>
                <a:effectLst/>
                <a:uFillTx/>
                <a:latin typeface="Calibri"/>
                <a:ea typeface="Nunito"/>
              </a:rPr>
              <a:t>The No-Crash Promise</a:t>
            </a:r>
            <a:r>
              <a:rPr lang="en-US" sz="1200" b="0" u="none" strike="noStrike" dirty="0">
                <a:solidFill>
                  <a:srgbClr val="000000"/>
                </a:solidFill>
                <a:effectLst/>
                <a:uFillTx/>
                <a:latin typeface="Calibri"/>
                <a:ea typeface="Nunito"/>
              </a:rPr>
              <a:t>: Feel the power of nature without the artificial spike and debilitating crash. Our energy is clean, sustained, and designed to support your entire session and recovery.</a:t>
            </a:r>
            <a:endParaRPr lang="en-US" sz="1200" b="0" u="none" strike="noStrike" dirty="0">
              <a:solidFill>
                <a:srgbClr val="000000"/>
              </a:solidFill>
              <a:effectLst/>
              <a:uFillTx/>
              <a:latin typeface="OpenSymbol"/>
            </a:endParaRPr>
          </a:p>
        </p:txBody>
      </p:sp>
      <p:cxnSp>
        <p:nvCxnSpPr>
          <p:cNvPr id="76" name="Google Shape;175;p32"/>
          <p:cNvCxnSpPr/>
          <p:nvPr/>
        </p:nvCxnSpPr>
        <p:spPr>
          <a:xfrm>
            <a:off x="0" y="1213560"/>
            <a:ext cx="9144360" cy="360"/>
          </a:xfrm>
          <a:prstGeom prst="straightConnector1">
            <a:avLst/>
          </a:prstGeom>
          <a:ln w="9525">
            <a:solidFill>
              <a:srgbClr val="000000"/>
            </a:solidFill>
            <a:round/>
          </a:ln>
        </p:spPr>
      </p:cxnSp>
      <p:pic>
        <p:nvPicPr>
          <p:cNvPr id="2" name="Picture 1">
            <a:extLst>
              <a:ext uri="{FF2B5EF4-FFF2-40B4-BE49-F238E27FC236}">
                <a16:creationId xmlns:a16="http://schemas.microsoft.com/office/drawing/2014/main" id="{55BBA204-4D0D-2DC8-BAC0-35B0F074FFD9}"/>
              </a:ext>
            </a:extLst>
          </p:cNvPr>
          <p:cNvPicPr>
            <a:picLocks noChangeAspect="1"/>
          </p:cNvPicPr>
          <p:nvPr/>
        </p:nvPicPr>
        <p:blipFill>
          <a:blip r:embed="rId2"/>
          <a:stretch>
            <a:fillRect/>
          </a:stretch>
        </p:blipFill>
        <p:spPr>
          <a:xfrm>
            <a:off x="6232928" y="1446954"/>
            <a:ext cx="2682472" cy="311532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C8BBDB-3996-D45A-2E53-4CAA9EEBF1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341314">
            <a:off x="6652429" y="1094059"/>
            <a:ext cx="1830647" cy="4031123"/>
          </a:xfrm>
          <a:prstGeom prst="rect">
            <a:avLst/>
          </a:prstGeom>
        </p:spPr>
      </p:pic>
      <p:sp>
        <p:nvSpPr>
          <p:cNvPr id="77" name="PlaceHolder 1"/>
          <p:cNvSpPr>
            <a:spLocks noGrp="1"/>
          </p:cNvSpPr>
          <p:nvPr>
            <p:ph type="title"/>
          </p:nvPr>
        </p:nvSpPr>
        <p:spPr>
          <a:xfrm>
            <a:off x="228600" y="228600"/>
            <a:ext cx="8515080" cy="571320"/>
          </a:xfrm>
          <a:prstGeom prst="rect">
            <a:avLst/>
          </a:prstGeom>
          <a:noFill/>
          <a:ln w="0">
            <a:noFill/>
          </a:ln>
        </p:spPr>
        <p:txBody>
          <a:bodyPr lIns="91440" tIns="91440" rIns="91440" bIns="91440" anchor="b">
            <a:normAutofit fontScale="90000"/>
          </a:bodyPr>
          <a:lstStyle/>
          <a:p>
            <a:pPr indent="0">
              <a:lnSpc>
                <a:spcPct val="120000"/>
              </a:lnSpc>
              <a:buNone/>
              <a:tabLst>
                <a:tab pos="0" algn="l"/>
              </a:tabLst>
            </a:pPr>
            <a:r>
              <a:rPr lang="en-US" sz="2600" b="0" u="none" strike="noStrike">
                <a:solidFill>
                  <a:srgbClr val="000000"/>
                </a:solidFill>
                <a:effectLst/>
                <a:uFillTx/>
                <a:latin typeface="Calibri"/>
                <a:ea typeface="Roboto"/>
              </a:rPr>
              <a:t>Your body is a temple.</a:t>
            </a:r>
            <a:endParaRPr lang="fr-FR" sz="2600" b="0" u="none" strike="noStrike">
              <a:solidFill>
                <a:schemeClr val="dk1"/>
              </a:solidFill>
              <a:effectLst/>
              <a:uFillTx/>
              <a:latin typeface="Arial"/>
            </a:endParaRPr>
          </a:p>
          <a:p>
            <a:pPr indent="0">
              <a:lnSpc>
                <a:spcPct val="120000"/>
              </a:lnSpc>
              <a:buNone/>
              <a:tabLst>
                <a:tab pos="0" algn="l"/>
              </a:tabLst>
            </a:pPr>
            <a:r>
              <a:rPr lang="en-US" sz="2600" b="0" u="none" strike="noStrike">
                <a:solidFill>
                  <a:srgbClr val="000000"/>
                </a:solidFill>
                <a:effectLst/>
                <a:uFillTx/>
                <a:latin typeface="Calibri"/>
                <a:ea typeface="Roboto"/>
              </a:rPr>
              <a:t>Fuel it like one</a:t>
            </a:r>
            <a:endParaRPr lang="fr-FR" sz="2600" b="0" u="none" strike="noStrike">
              <a:solidFill>
                <a:schemeClr val="dk1"/>
              </a:solidFill>
              <a:effectLst/>
              <a:uFillTx/>
              <a:latin typeface="Arial"/>
            </a:endParaRPr>
          </a:p>
        </p:txBody>
      </p:sp>
      <p:sp>
        <p:nvSpPr>
          <p:cNvPr id="78" name="PlaceHolder 2"/>
          <p:cNvSpPr>
            <a:spLocks noGrp="1"/>
          </p:cNvSpPr>
          <p:nvPr>
            <p:ph type="subTitle"/>
          </p:nvPr>
        </p:nvSpPr>
        <p:spPr>
          <a:xfrm>
            <a:off x="228600" y="1406237"/>
            <a:ext cx="6009840" cy="2904404"/>
          </a:xfrm>
          <a:prstGeom prst="rect">
            <a:avLst/>
          </a:prstGeom>
          <a:noFill/>
          <a:ln w="0">
            <a:noFill/>
          </a:ln>
        </p:spPr>
        <p:txBody>
          <a:bodyPr lIns="91440" tIns="91440" rIns="91440" bIns="91440" anchor="t">
            <a:normAutofit lnSpcReduction="9999"/>
          </a:bodyPr>
          <a:lstStyle/>
          <a:p>
            <a:pPr indent="0">
              <a:lnSpc>
                <a:spcPct val="120000"/>
              </a:lnSpc>
              <a:buNone/>
              <a:tabLst>
                <a:tab pos="0" algn="l"/>
              </a:tabLst>
            </a:pPr>
            <a:r>
              <a:rPr lang="en-US" sz="1200" b="1" u="none" strike="noStrike" dirty="0">
                <a:solidFill>
                  <a:srgbClr val="000000"/>
                </a:solidFill>
                <a:effectLst/>
                <a:uFillTx/>
                <a:latin typeface="Calibri"/>
                <a:ea typeface="Nunito"/>
              </a:rPr>
              <a:t>Plant-Powered</a:t>
            </a:r>
            <a:r>
              <a:rPr lang="en-US" sz="1200" b="0" u="none" strike="noStrike" dirty="0">
                <a:solidFill>
                  <a:srgbClr val="000000"/>
                </a:solidFill>
                <a:effectLst/>
                <a:uFillTx/>
                <a:latin typeface="Calibri"/>
                <a:ea typeface="Nunito"/>
              </a:rPr>
              <a:t> Pre-Workout.</a:t>
            </a:r>
            <a:endParaRPr lang="en-US" sz="1200" b="0" u="none" strike="noStrike" dirty="0">
              <a:solidFill>
                <a:srgbClr val="000000"/>
              </a:solidFill>
              <a:effectLst/>
              <a:uFillTx/>
              <a:latin typeface="OpenSymbol"/>
            </a:endParaRPr>
          </a:p>
          <a:p>
            <a:pPr indent="0">
              <a:lnSpc>
                <a:spcPct val="120000"/>
              </a:lnSpc>
              <a:buNone/>
              <a:tabLst>
                <a:tab pos="0" algn="l"/>
              </a:tabLst>
            </a:pPr>
            <a:r>
              <a:rPr lang="en-US" sz="1200" b="1" u="none" strike="noStrike" dirty="0">
                <a:solidFill>
                  <a:srgbClr val="000000"/>
                </a:solidFill>
                <a:effectLst/>
                <a:uFillTx/>
                <a:latin typeface="Calibri"/>
                <a:ea typeface="Nunito"/>
              </a:rPr>
              <a:t>Zero</a:t>
            </a:r>
            <a:r>
              <a:rPr lang="en-US" sz="1200" b="0" u="none" strike="noStrike" dirty="0">
                <a:solidFill>
                  <a:srgbClr val="000000"/>
                </a:solidFill>
                <a:effectLst/>
                <a:uFillTx/>
                <a:latin typeface="Calibri"/>
                <a:ea typeface="Nunito"/>
              </a:rPr>
              <a:t> Artificial Junk.</a:t>
            </a:r>
            <a:endParaRPr lang="en-US" sz="1200" b="0" u="none" strike="noStrike" dirty="0">
              <a:solidFill>
                <a:srgbClr val="000000"/>
              </a:solidFill>
              <a:effectLst/>
              <a:uFillTx/>
              <a:latin typeface="OpenSymbol"/>
            </a:endParaRPr>
          </a:p>
          <a:p>
            <a:pPr indent="0">
              <a:lnSpc>
                <a:spcPct val="120000"/>
              </a:lnSpc>
              <a:buNone/>
              <a:tabLst>
                <a:tab pos="0" algn="l"/>
              </a:tabLst>
            </a:pPr>
            <a:r>
              <a:rPr lang="en-US" sz="1200" b="1" u="none" strike="noStrike" dirty="0">
                <a:solidFill>
                  <a:srgbClr val="000000"/>
                </a:solidFill>
                <a:effectLst/>
                <a:uFillTx/>
                <a:latin typeface="Calibri"/>
                <a:ea typeface="Nunito"/>
              </a:rPr>
              <a:t>Zero</a:t>
            </a:r>
            <a:r>
              <a:rPr lang="en-US" sz="1200" b="0" u="none" strike="noStrike" dirty="0">
                <a:solidFill>
                  <a:srgbClr val="000000"/>
                </a:solidFill>
                <a:effectLst/>
                <a:uFillTx/>
                <a:latin typeface="Calibri"/>
                <a:ea typeface="Nunito"/>
              </a:rPr>
              <a:t> Caffeine Content.</a:t>
            </a:r>
            <a:endParaRPr lang="en-US" sz="1200" b="0" u="none" strike="noStrike" dirty="0">
              <a:solidFill>
                <a:srgbClr val="000000"/>
              </a:solidFill>
              <a:effectLst/>
              <a:uFillTx/>
              <a:latin typeface="OpenSymbol"/>
            </a:endParaRPr>
          </a:p>
          <a:p>
            <a:pPr indent="0">
              <a:lnSpc>
                <a:spcPct val="120000"/>
              </a:lnSpc>
              <a:buNone/>
              <a:tabLst>
                <a:tab pos="0" algn="l"/>
              </a:tabLst>
            </a:pPr>
            <a:r>
              <a:rPr lang="en-US" sz="1200" b="1" u="none" strike="noStrike" dirty="0">
                <a:solidFill>
                  <a:srgbClr val="000000"/>
                </a:solidFill>
                <a:effectLst/>
                <a:uFillTx/>
                <a:latin typeface="Calibri"/>
                <a:ea typeface="Nunito"/>
              </a:rPr>
              <a:t>Zero</a:t>
            </a:r>
            <a:r>
              <a:rPr lang="en-US" sz="1200" b="0" u="none" strike="noStrike" dirty="0">
                <a:solidFill>
                  <a:srgbClr val="000000"/>
                </a:solidFill>
                <a:effectLst/>
                <a:uFillTx/>
                <a:latin typeface="Calibri"/>
                <a:ea typeface="Nunito"/>
              </a:rPr>
              <a:t> Taurin Content.</a:t>
            </a:r>
            <a:endParaRPr lang="en-US" sz="1200" b="0" u="none" strike="noStrike" dirty="0">
              <a:solidFill>
                <a:srgbClr val="000000"/>
              </a:solidFill>
              <a:effectLst/>
              <a:uFillTx/>
              <a:latin typeface="OpenSymbol"/>
            </a:endParaRPr>
          </a:p>
          <a:p>
            <a:pPr indent="0">
              <a:lnSpc>
                <a:spcPct val="120000"/>
              </a:lnSpc>
              <a:buNone/>
              <a:tabLst>
                <a:tab pos="0" algn="l"/>
              </a:tabLst>
            </a:pPr>
            <a:r>
              <a:rPr lang="en-US" sz="1200" b="1" u="none" strike="noStrike" dirty="0">
                <a:solidFill>
                  <a:srgbClr val="000000"/>
                </a:solidFill>
                <a:effectLst/>
                <a:uFillTx/>
                <a:latin typeface="Calibri"/>
                <a:ea typeface="Nunito"/>
              </a:rPr>
              <a:t>Zero</a:t>
            </a:r>
            <a:r>
              <a:rPr lang="en-US" sz="1200" b="0" u="none" strike="noStrike" dirty="0">
                <a:solidFill>
                  <a:srgbClr val="000000"/>
                </a:solidFill>
                <a:effectLst/>
                <a:uFillTx/>
                <a:latin typeface="Calibri"/>
                <a:ea typeface="Nunito"/>
              </a:rPr>
              <a:t> Cardiovascular Stress.</a:t>
            </a:r>
            <a:endParaRPr lang="en-US" sz="1200" b="0" u="none" strike="noStrike" dirty="0">
              <a:solidFill>
                <a:srgbClr val="000000"/>
              </a:solidFill>
              <a:effectLst/>
              <a:uFillTx/>
              <a:latin typeface="OpenSymbol"/>
            </a:endParaRPr>
          </a:p>
          <a:p>
            <a:pPr indent="0">
              <a:lnSpc>
                <a:spcPct val="120000"/>
              </a:lnSpc>
              <a:buNone/>
              <a:tabLst>
                <a:tab pos="0" algn="l"/>
              </a:tabLst>
            </a:pPr>
            <a:r>
              <a:rPr lang="en-US" sz="1200" b="1" u="none" strike="noStrike" dirty="0">
                <a:solidFill>
                  <a:srgbClr val="000000"/>
                </a:solidFill>
                <a:effectLst/>
                <a:uFillTx/>
                <a:latin typeface="Calibri"/>
                <a:ea typeface="Nunito"/>
              </a:rPr>
              <a:t>Zero</a:t>
            </a:r>
            <a:r>
              <a:rPr lang="en-US" sz="1200" b="0" u="none" strike="noStrike" dirty="0">
                <a:solidFill>
                  <a:srgbClr val="000000"/>
                </a:solidFill>
                <a:effectLst/>
                <a:uFillTx/>
                <a:latin typeface="Calibri"/>
                <a:ea typeface="Nunito"/>
              </a:rPr>
              <a:t> Anxiety Nervousness.</a:t>
            </a:r>
          </a:p>
          <a:p>
            <a:pPr indent="0">
              <a:lnSpc>
                <a:spcPct val="120000"/>
              </a:lnSpc>
              <a:buNone/>
              <a:tabLst>
                <a:tab pos="0" algn="l"/>
              </a:tabLst>
            </a:pPr>
            <a:r>
              <a:rPr lang="en-US" sz="1200" b="1" u="none" strike="noStrike" dirty="0">
                <a:solidFill>
                  <a:srgbClr val="000000"/>
                </a:solidFill>
                <a:effectLst/>
                <a:uFillTx/>
                <a:latin typeface="Calibri"/>
                <a:ea typeface="Nunito"/>
              </a:rPr>
              <a:t>No Dependence and Withdrawal</a:t>
            </a:r>
            <a:r>
              <a:rPr lang="en-US" sz="1200" b="0" u="none" strike="noStrike" dirty="0">
                <a:solidFill>
                  <a:srgbClr val="000000"/>
                </a:solidFill>
                <a:effectLst/>
                <a:uFillTx/>
                <a:latin typeface="Calibri"/>
                <a:ea typeface="Nunito"/>
              </a:rPr>
              <a:t>. Regular consumption does not lead to dependence.</a:t>
            </a:r>
            <a:endParaRPr lang="en-US" sz="1200" b="0" u="none" strike="noStrike" dirty="0">
              <a:solidFill>
                <a:srgbClr val="000000"/>
              </a:solidFill>
              <a:effectLst/>
              <a:uFillTx/>
              <a:latin typeface="OpenSymbol"/>
            </a:endParaRPr>
          </a:p>
          <a:p>
            <a:pPr>
              <a:lnSpc>
                <a:spcPct val="120000"/>
              </a:lnSpc>
              <a:tabLst>
                <a:tab pos="0" algn="l"/>
              </a:tabLst>
            </a:pPr>
            <a:r>
              <a:rPr lang="en-US" sz="1200" b="1" u="none" strike="noStrike" dirty="0">
                <a:solidFill>
                  <a:srgbClr val="000000"/>
                </a:solidFill>
                <a:effectLst/>
                <a:uFillTx/>
                <a:latin typeface="Calibri"/>
                <a:ea typeface="Nunito"/>
              </a:rPr>
              <a:t>No Insomnia. </a:t>
            </a:r>
            <a:br>
              <a:rPr lang="en-US" sz="1200" b="1" u="none" strike="noStrike" dirty="0">
                <a:solidFill>
                  <a:srgbClr val="000000"/>
                </a:solidFill>
                <a:effectLst/>
                <a:uFillTx/>
                <a:latin typeface="Calibri"/>
                <a:ea typeface="Nunito"/>
              </a:rPr>
            </a:br>
            <a:r>
              <a:rPr lang="en-US" sz="1200" b="1" dirty="0">
                <a:solidFill>
                  <a:srgbClr val="000000"/>
                </a:solidFill>
                <a:latin typeface="Calibri"/>
                <a:ea typeface="Nunito"/>
              </a:rPr>
              <a:t>No Artificial </a:t>
            </a:r>
            <a:r>
              <a:rPr lang="en-US" sz="1200" dirty="0">
                <a:solidFill>
                  <a:srgbClr val="000000"/>
                </a:solidFill>
                <a:latin typeface="Calibri"/>
                <a:ea typeface="Nunito"/>
              </a:rPr>
              <a:t>Sweeteners.</a:t>
            </a:r>
            <a:r>
              <a:rPr lang="en-US" sz="1200" b="1" dirty="0">
                <a:solidFill>
                  <a:srgbClr val="000000"/>
                </a:solidFill>
                <a:latin typeface="Calibri"/>
                <a:ea typeface="Nunito"/>
              </a:rPr>
              <a:t> </a:t>
            </a:r>
            <a:br>
              <a:rPr lang="en-US" sz="1200" b="1" dirty="0">
                <a:solidFill>
                  <a:srgbClr val="000000"/>
                </a:solidFill>
                <a:latin typeface="Calibri"/>
                <a:ea typeface="Nunito"/>
              </a:rPr>
            </a:br>
            <a:r>
              <a:rPr lang="en-US" sz="1200" b="1" dirty="0">
                <a:solidFill>
                  <a:srgbClr val="000000"/>
                </a:solidFill>
                <a:latin typeface="Calibri"/>
                <a:ea typeface="Nunito"/>
              </a:rPr>
              <a:t>Contains Creatine</a:t>
            </a:r>
            <a:br>
              <a:rPr lang="en-US" sz="1200" b="1" dirty="0">
                <a:solidFill>
                  <a:srgbClr val="000000"/>
                </a:solidFill>
                <a:latin typeface="Calibri"/>
                <a:ea typeface="Nunito"/>
              </a:rPr>
            </a:br>
            <a:r>
              <a:rPr lang="en-US" sz="1200" b="1" dirty="0">
                <a:solidFill>
                  <a:srgbClr val="000000"/>
                </a:solidFill>
                <a:latin typeface="Calibri"/>
                <a:ea typeface="Nunito"/>
              </a:rPr>
              <a:t>NATURA Perform </a:t>
            </a:r>
            <a:r>
              <a:rPr lang="en-US" sz="1200" dirty="0">
                <a:solidFill>
                  <a:srgbClr val="000000"/>
                </a:solidFill>
                <a:latin typeface="Calibri"/>
                <a:ea typeface="Nunito"/>
              </a:rPr>
              <a:t>is a real Sports- Health Drink.</a:t>
            </a:r>
          </a:p>
          <a:p>
            <a:pPr>
              <a:lnSpc>
                <a:spcPct val="120000"/>
              </a:lnSpc>
              <a:tabLst>
                <a:tab pos="0" algn="l"/>
              </a:tabLst>
            </a:pPr>
            <a:r>
              <a:rPr lang="en-US" sz="1200" b="1" dirty="0">
                <a:solidFill>
                  <a:srgbClr val="000000"/>
                </a:solidFill>
                <a:latin typeface="Calibri"/>
                <a:ea typeface="Nunito"/>
              </a:rPr>
              <a:t>Kind</a:t>
            </a:r>
            <a:r>
              <a:rPr lang="en-US" sz="1200" dirty="0">
                <a:solidFill>
                  <a:srgbClr val="000000"/>
                </a:solidFill>
                <a:latin typeface="Calibri"/>
                <a:ea typeface="Nunito"/>
              </a:rPr>
              <a:t> to Your Body!</a:t>
            </a:r>
            <a:endParaRPr lang="en-US" sz="1200" b="1" u="none" strike="noStrike" dirty="0">
              <a:solidFill>
                <a:srgbClr val="000000"/>
              </a:solidFill>
              <a:effectLst/>
              <a:uFillTx/>
              <a:latin typeface="Calibri"/>
              <a:ea typeface="Nunito"/>
            </a:endParaRPr>
          </a:p>
          <a:p>
            <a:pPr indent="0">
              <a:lnSpc>
                <a:spcPct val="120000"/>
              </a:lnSpc>
              <a:buNone/>
              <a:tabLst>
                <a:tab pos="0" algn="l"/>
              </a:tabLst>
            </a:pPr>
            <a:br>
              <a:rPr lang="en-US" sz="1200" b="0" u="none" strike="noStrike" dirty="0">
                <a:solidFill>
                  <a:srgbClr val="000000"/>
                </a:solidFill>
                <a:effectLst/>
                <a:uFillTx/>
                <a:latin typeface="Calibri"/>
                <a:ea typeface="Nunito"/>
              </a:rPr>
            </a:br>
            <a:r>
              <a:rPr lang="en-US" sz="1200" b="0" u="none" strike="noStrike" dirty="0">
                <a:solidFill>
                  <a:srgbClr val="000000"/>
                </a:solidFill>
                <a:effectLst/>
                <a:uFillTx/>
                <a:latin typeface="Calibri"/>
                <a:ea typeface="Nunito"/>
              </a:rPr>
              <a:t>Consuming most commercially available Energy Drinks, especially later in the day, can severely disrupt sleep patterns, leading to a cycle of fatigue. </a:t>
            </a:r>
            <a:endParaRPr lang="en-US" sz="1200" b="0" u="none" strike="noStrike" dirty="0">
              <a:solidFill>
                <a:srgbClr val="000000"/>
              </a:solidFill>
              <a:effectLst/>
              <a:uFillTx/>
              <a:latin typeface="OpenSymbol"/>
            </a:endParaRPr>
          </a:p>
        </p:txBody>
      </p:sp>
      <p:cxnSp>
        <p:nvCxnSpPr>
          <p:cNvPr id="80" name="Google Shape;160;p30"/>
          <p:cNvCxnSpPr/>
          <p:nvPr/>
        </p:nvCxnSpPr>
        <p:spPr>
          <a:xfrm>
            <a:off x="0" y="801000"/>
            <a:ext cx="9144360" cy="360"/>
          </a:xfrm>
          <a:prstGeom prst="straightConnector1">
            <a:avLst/>
          </a:prstGeom>
          <a:ln w="9525">
            <a:solidFill>
              <a:srgbClr val="000000"/>
            </a:solidFill>
            <a:round/>
          </a:ln>
        </p:spPr>
      </p:cxnSp>
      <p:pic>
        <p:nvPicPr>
          <p:cNvPr id="3" name="Picture 2">
            <a:extLst>
              <a:ext uri="{FF2B5EF4-FFF2-40B4-BE49-F238E27FC236}">
                <a16:creationId xmlns:a16="http://schemas.microsoft.com/office/drawing/2014/main" id="{381C951A-6196-3398-D486-74B399565C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70958" flipH="1">
            <a:off x="5317329" y="2302436"/>
            <a:ext cx="3961802" cy="2736608"/>
          </a:xfrm>
          <a:prstGeom prst="rect">
            <a:avLst/>
          </a:prstGeom>
        </p:spPr>
      </p:pic>
    </p:spTree>
  </p:cSld>
  <p:clrMapOvr>
    <a:masterClrMapping/>
  </p:clrMapOvr>
</p:sld>
</file>

<file path=ppt/theme/theme1.xml><?xml version="1.0" encoding="utf-8"?>
<a:theme xmlns:a="http://schemas.openxmlformats.org/drawingml/2006/main" name="Pitch Deck by Slidesgo">
  <a:themeElements>
    <a:clrScheme name="Simple Light">
      <a:dk1>
        <a:srgbClr val="000000"/>
      </a:dk1>
      <a:lt1>
        <a:srgbClr val="FFFFFF"/>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FFFFFF"/>
      </a:dk1>
      <a:lt1>
        <a:srgbClr val="22244E"/>
      </a:lt1>
      <a:dk2>
        <a:srgbClr val="503259"/>
      </a:dk2>
      <a:lt2>
        <a:srgbClr val="765186"/>
      </a:lt2>
      <a:accent1>
        <a:srgbClr val="B07CC6"/>
      </a:accent1>
      <a:accent2>
        <a:srgbClr val="FAF6E7"/>
      </a:accent2>
      <a:accent3>
        <a:srgbClr val="E3DFD2"/>
      </a:accent3>
      <a:accent4>
        <a:srgbClr val="FFFFFF"/>
      </a:accent4>
      <a:accent5>
        <a:srgbClr val="FFFFFF"/>
      </a:accent5>
      <a:accent6>
        <a:srgbClr val="FFFFFF"/>
      </a:accent6>
      <a:hlink>
        <a:srgbClr val="765186"/>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TotalTime>
  <Words>960</Words>
  <Application>Microsoft Office PowerPoint</Application>
  <PresentationFormat>On-screen Show (16:9)</PresentationFormat>
  <Paragraphs>74</Paragraphs>
  <Slides>12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Calibri</vt:lpstr>
      <vt:lpstr>Nunito</vt:lpstr>
      <vt:lpstr>OpenSymbol</vt:lpstr>
      <vt:lpstr>Roboto</vt:lpstr>
      <vt:lpstr>Symbol</vt:lpstr>
      <vt:lpstr>Wingdings</vt:lpstr>
      <vt:lpstr>Pitch Deck by Slidesgo</vt:lpstr>
      <vt:lpstr>Slidesgo Final Pages</vt:lpstr>
      <vt:lpstr>NATURA Perform</vt:lpstr>
      <vt:lpstr>Introduction</vt:lpstr>
      <vt:lpstr>Benefits of NATURA Perform</vt:lpstr>
      <vt:lpstr>Advanced Hydration</vt:lpstr>
      <vt:lpstr>Sustained Energy. Zero Compromises</vt:lpstr>
      <vt:lpstr>Available in 6 Refreshing Flavors</vt:lpstr>
      <vt:lpstr>Target Audience</vt:lpstr>
      <vt:lpstr>The NATURA Perform Difference</vt:lpstr>
      <vt:lpstr>Your body is a temple. Fuel it like one</vt:lpstr>
      <vt:lpstr> Benefits of NATURA Perform</vt:lpstr>
      <vt:lpstr>Conclusions</vt:lpstr>
      <vt:lpstr>Thank you!</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 Perform</dc:title>
  <dc:creator>Uwe Rusch</dc:creator>
  <cp:lastModifiedBy>Uwe Rusch</cp:lastModifiedBy>
  <cp:revision>5</cp:revision>
  <dcterms:modified xsi:type="dcterms:W3CDTF">2026-04-18T16:14:55Z</dcterms:modified>
</cp:coreProperties>
</file>

<file path=docProps/core0.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2025-08-29T08:11:24Z</dcterms:created>
  <dc:creator>Unknown Creator</dc:creator>
  <dc:description/>
  <dc:language>en-US</dc:language>
  <cp:lastModifiedBy>Unknown Creator</cp:lastModifiedBy>
  <dcterms:modified xsi:type="dcterms:W3CDTF">2025-08-29T08:11:24Z</dcterms:modified>
  <cp:revision>0</cp:revision>
  <dc:subject/>
  <dc:title>Untitled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
    <vt:r8>12</vt:r8>
  </property>
</Properties>
</file>